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  <p:sldMasterId id="2147483661" r:id="rId5"/>
  </p:sldMasterIdLst>
  <p:notesMasterIdLst>
    <p:notesMasterId r:id="rId26"/>
  </p:notesMasterIdLst>
  <p:sldIdLst>
    <p:sldId id="256" r:id="rId6"/>
    <p:sldId id="257" r:id="rId7"/>
    <p:sldId id="402" r:id="rId8"/>
    <p:sldId id="268" r:id="rId9"/>
    <p:sldId id="269" r:id="rId10"/>
    <p:sldId id="270" r:id="rId11"/>
    <p:sldId id="313" r:id="rId12"/>
    <p:sldId id="403" r:id="rId13"/>
    <p:sldId id="259" r:id="rId14"/>
    <p:sldId id="260" r:id="rId15"/>
    <p:sldId id="407" r:id="rId16"/>
    <p:sldId id="261" r:id="rId17"/>
    <p:sldId id="262" r:id="rId18"/>
    <p:sldId id="263" r:id="rId19"/>
    <p:sldId id="404" r:id="rId20"/>
    <p:sldId id="271" r:id="rId21"/>
    <p:sldId id="405" r:id="rId22"/>
    <p:sldId id="406" r:id="rId23"/>
    <p:sldId id="266" r:id="rId24"/>
    <p:sldId id="267" r:id="rId25"/>
  </p:sldIdLst>
  <p:sldSz cx="9144000" cy="5143500" type="screen16x9"/>
  <p:notesSz cx="6858000" cy="9144000"/>
  <p:embeddedFontLst>
    <p:embeddedFont>
      <p:font typeface="Lato" panose="020B0604020202020204" charset="0"/>
      <p:regular r:id="rId27"/>
      <p:bold r:id="rId28"/>
      <p:italic r:id="rId29"/>
      <p:boldItalic r:id="rId30"/>
    </p:embeddedFont>
    <p:embeddedFont>
      <p:font typeface="Montserra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3E6EED-720A-4D35-BCEC-F81834F3A3A5}" v="12" dt="2019-10-28T07:38:31.429"/>
    <p1510:client id="{8EBE70DF-00EA-40BA-93CF-CA286ABF1387}" v="30" dt="2019-11-11T06:24:43.502"/>
  </p1510:revLst>
</p1510:revInfo>
</file>

<file path=ppt/tableStyles.xml><?xml version="1.0" encoding="utf-8"?>
<a:tblStyleLst xmlns:a="http://schemas.openxmlformats.org/drawingml/2006/main" def="{BC1A302F-283B-45D2-84A8-A946DD364DE9}">
  <a:tblStyle styleId="{BC1A302F-283B-45D2-84A8-A946DD364D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font" Target="fonts/font8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451d9484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451d9484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18757f2da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18757f2da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18757f2da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18757f2da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>
                <a:latin typeface="A-OTF ゴシックMB101 Pro B" pitchFamily="34" charset="-128"/>
                <a:ea typeface="A-OTF ゴシックMB101 Pro B" pitchFamily="34" charset="-128"/>
              </a:rPr>
              <a:t>No</a:t>
            </a:r>
            <a:r>
              <a:rPr kumimoji="1" lang="en-US" altLang="ja-JP" baseline="0" dirty="0">
                <a:latin typeface="A-OTF ゴシックMB101 Pro B" pitchFamily="34" charset="-128"/>
                <a:ea typeface="A-OTF ゴシックMB101 Pro B" pitchFamily="34" charset="-128"/>
              </a:rPr>
              <a:t> slide master</a:t>
            </a:r>
            <a:endParaRPr kumimoji="1" lang="ja-JP" altLang="en-US" dirty="0">
              <a:latin typeface="A-OTF ゴシックMB101 Pro B" pitchFamily="34" charset="-128"/>
              <a:ea typeface="A-OTF ゴシックMB101 Pro B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93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18757f2d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18757f2d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18757f2da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18757f2da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18757f2da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18757f2da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616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18757f2da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18757f2da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18757f2da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18757f2da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18e2a7aa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18e2a7aa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Contents -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206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1181" y="1379118"/>
            <a:ext cx="8371656" cy="832310"/>
          </a:xfrm>
          <a:prstGeom prst="rect">
            <a:avLst/>
          </a:prstGeom>
        </p:spPr>
        <p:txBody>
          <a:bodyPr anchor="b"/>
          <a:lstStyle>
            <a:lvl1pPr algn="ctr">
              <a:defRPr sz="4800" spc="75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4707027" y="4795684"/>
            <a:ext cx="3888769" cy="273844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8686719" y="4795684"/>
            <a:ext cx="453685" cy="273844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57205" y="2144203"/>
            <a:ext cx="8029589" cy="450050"/>
          </a:xfrm>
        </p:spPr>
        <p:txBody>
          <a:bodyPr anchor="t">
            <a:noAutofit/>
          </a:bodyPr>
          <a:lstStyle>
            <a:lvl1pPr algn="ctr"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52303" y="3066805"/>
            <a:ext cx="7039393" cy="123763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311668" y="2819278"/>
            <a:ext cx="6520665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23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386172" y="1086585"/>
            <a:ext cx="2904792" cy="2904792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481646" y="1182059"/>
            <a:ext cx="2713844" cy="2713844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3559299" y="884063"/>
            <a:ext cx="5176024" cy="595563"/>
          </a:xfrm>
          <a:prstGeom prst="rect">
            <a:avLst/>
          </a:prstGeom>
        </p:spPr>
        <p:txBody>
          <a:bodyPr anchor="b"/>
          <a:lstStyle>
            <a:lvl1pPr algn="l">
              <a:defRPr sz="2700" spc="75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536795" y="1491631"/>
            <a:ext cx="5176024" cy="128264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27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838567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386172" y="1086585"/>
            <a:ext cx="2904792" cy="2904792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481646" y="1182059"/>
            <a:ext cx="2713844" cy="2713844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3559299" y="771550"/>
            <a:ext cx="5176024" cy="584782"/>
          </a:xfrm>
          <a:prstGeom prst="rect">
            <a:avLst/>
          </a:prstGeom>
        </p:spPr>
        <p:txBody>
          <a:bodyPr anchor="b"/>
          <a:lstStyle>
            <a:lvl1pPr algn="l">
              <a:defRPr sz="2700" spc="75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2" name="ホームベース 1"/>
          <p:cNvSpPr/>
          <p:nvPr userDrawn="1"/>
        </p:nvSpPr>
        <p:spPr>
          <a:xfrm>
            <a:off x="3566979" y="1544668"/>
            <a:ext cx="239868" cy="179737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806848" y="1736340"/>
            <a:ext cx="4770944" cy="51755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806848" y="1446625"/>
            <a:ext cx="4770944" cy="38660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 spc="1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3566979" y="2399763"/>
            <a:ext cx="239868" cy="179737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806848" y="2591435"/>
            <a:ext cx="4770944" cy="51755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806848" y="2301720"/>
            <a:ext cx="4770944" cy="38660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 spc="1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5666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/>
      <p:bldP spid="7" grpId="0"/>
      <p:bldP spid="2" grpId="0" animBg="1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8533324" y="4625943"/>
            <a:ext cx="202540" cy="517558"/>
          </a:xfrm>
          <a:prstGeom prst="rect">
            <a:avLst/>
          </a:prstGeom>
          <a:solidFill>
            <a:schemeClr val="bg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70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4102068"/>
            <a:ext cx="9144000" cy="104775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5" name="円/楕円 4"/>
          <p:cNvSpPr/>
          <p:nvPr userDrawn="1"/>
        </p:nvSpPr>
        <p:spPr>
          <a:xfrm>
            <a:off x="386172" y="635511"/>
            <a:ext cx="2904792" cy="2904792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481646" y="730985"/>
            <a:ext cx="2713844" cy="2713844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3559299" y="450626"/>
            <a:ext cx="5176024" cy="907031"/>
          </a:xfrm>
          <a:prstGeom prst="rect">
            <a:avLst/>
          </a:prstGeom>
        </p:spPr>
        <p:txBody>
          <a:bodyPr anchor="b"/>
          <a:lstStyle>
            <a:lvl1pPr algn="l">
              <a:defRPr sz="4800" spc="3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562197" y="1193605"/>
            <a:ext cx="5173126" cy="49527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200" spc="15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543146" y="2857276"/>
            <a:ext cx="5176024" cy="88287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円/楕円 1"/>
          <p:cNvSpPr/>
          <p:nvPr userDrawn="1"/>
        </p:nvSpPr>
        <p:spPr>
          <a:xfrm>
            <a:off x="3575359" y="1757706"/>
            <a:ext cx="983542" cy="983457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2" name="円/楕円 11"/>
          <p:cNvSpPr/>
          <p:nvPr userDrawn="1"/>
        </p:nvSpPr>
        <p:spPr>
          <a:xfrm>
            <a:off x="4820067" y="1757706"/>
            <a:ext cx="983542" cy="98345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3" name="円/楕円 12"/>
          <p:cNvSpPr/>
          <p:nvPr userDrawn="1"/>
        </p:nvSpPr>
        <p:spPr>
          <a:xfrm>
            <a:off x="6064775" y="1757706"/>
            <a:ext cx="983542" cy="983457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38404" y="1998241"/>
            <a:ext cx="863343" cy="49527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124874" y="2001799"/>
            <a:ext cx="863343" cy="49527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880166" y="1999007"/>
            <a:ext cx="863343" cy="49527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43216" y="4355552"/>
            <a:ext cx="418405" cy="4183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060302" y="4311103"/>
            <a:ext cx="1584865" cy="5270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3828641" y="4355552"/>
            <a:ext cx="418405" cy="4183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245727" y="4317453"/>
            <a:ext cx="1584865" cy="5270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6013230" y="4355552"/>
            <a:ext cx="418405" cy="4183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430316" y="4311103"/>
            <a:ext cx="1584865" cy="5270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24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6" grpId="0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i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431181" y="2796775"/>
            <a:ext cx="8304143" cy="505553"/>
          </a:xfrm>
          <a:prstGeom prst="rect">
            <a:avLst/>
          </a:prstGeom>
        </p:spPr>
        <p:txBody>
          <a:bodyPr anchor="b"/>
          <a:lstStyle>
            <a:lvl1pPr algn="ctr">
              <a:defRPr sz="2700" spc="75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311667" y="3786886"/>
            <a:ext cx="6520665" cy="76508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3401769" y="388996"/>
            <a:ext cx="2316143" cy="231614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3502827" y="490055"/>
            <a:ext cx="2114026" cy="2114026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297404" y="3246825"/>
            <a:ext cx="6549193" cy="38660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 spc="1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1311668" y="3696875"/>
            <a:ext cx="6520665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47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273650" y="1671651"/>
            <a:ext cx="3735739" cy="1777697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4500"/>
              </a:lnSpc>
              <a:defRPr sz="4800" spc="3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122940" y="1581640"/>
            <a:ext cx="45009" cy="1777698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256937" y="1660399"/>
            <a:ext cx="4253342" cy="16201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3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4707027" y="4795684"/>
            <a:ext cx="3888769" cy="273844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8686719" y="4795684"/>
            <a:ext cx="453685" cy="273844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48203" y="1221600"/>
            <a:ext cx="8029589" cy="881887"/>
          </a:xfrm>
        </p:spPr>
        <p:txBody>
          <a:bodyPr anchor="b">
            <a:noAutofit/>
          </a:bodyPr>
          <a:lstStyle>
            <a:lvl1pPr algn="ctr">
              <a:defRPr sz="2700" spc="75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8203" y="2211710"/>
            <a:ext cx="8029589" cy="16201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39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/楕円 16"/>
          <p:cNvSpPr/>
          <p:nvPr userDrawn="1"/>
        </p:nvSpPr>
        <p:spPr>
          <a:xfrm>
            <a:off x="469941" y="894316"/>
            <a:ext cx="3286648" cy="3286363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969721" y="1394053"/>
            <a:ext cx="2287089" cy="228689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54397" y="1491630"/>
            <a:ext cx="4725935" cy="218274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566207" y="1919178"/>
            <a:ext cx="3240641" cy="1327648"/>
          </a:xfrm>
          <a:prstGeom prst="rect">
            <a:avLst/>
          </a:prstGeom>
        </p:spPr>
        <p:txBody>
          <a:bodyPr anchor="ctr"/>
          <a:lstStyle>
            <a:lvl1pPr algn="ctr">
              <a:defRPr sz="3300" spc="75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361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V="1">
            <a:off x="1196691" y="917960"/>
            <a:ext cx="6368401" cy="360844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1904">
            <a:off x="-847352" y="5091820"/>
            <a:ext cx="717378" cy="717440"/>
          </a:xfrm>
          <a:prstGeom prst="rect">
            <a:avLst/>
          </a:prstGeom>
        </p:spPr>
      </p:pic>
      <p:sp>
        <p:nvSpPr>
          <p:cNvPr id="1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324451" y="2819278"/>
            <a:ext cx="4341642" cy="904390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700" spc="75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24451" y="3741880"/>
            <a:ext cx="4341642" cy="78758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1241731" y="3359338"/>
            <a:ext cx="1957497" cy="292533"/>
            <a:chOff x="4732716" y="5998594"/>
            <a:chExt cx="2970330" cy="443931"/>
          </a:xfrm>
        </p:grpSpPr>
        <p:sp>
          <p:nvSpPr>
            <p:cNvPr id="18" name="直角三角形 17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  <p:sp>
          <p:nvSpPr>
            <p:cNvPr id="19" name="正方形/長方形 18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86350" y="3345121"/>
            <a:ext cx="1408675" cy="29253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3087096" y="2315938"/>
            <a:ext cx="1957497" cy="292533"/>
            <a:chOff x="4732716" y="5998594"/>
            <a:chExt cx="2970330" cy="443931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31715" y="2301721"/>
            <a:ext cx="1408675" cy="29253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4999975" y="1235817"/>
            <a:ext cx="1957497" cy="292533"/>
            <a:chOff x="4732716" y="5998594"/>
            <a:chExt cx="2970330" cy="443931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044593" y="1221600"/>
            <a:ext cx="1408675" cy="29253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01234" y="2751976"/>
            <a:ext cx="2569421" cy="424488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18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587695" y="1718479"/>
            <a:ext cx="2569421" cy="424488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18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500573" y="636535"/>
            <a:ext cx="2569421" cy="424488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18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83632" y="3066805"/>
            <a:ext cx="3060605" cy="292532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074006" y="2031691"/>
            <a:ext cx="3060605" cy="292532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3986884" y="951570"/>
            <a:ext cx="3060605" cy="292532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4301946" y="3696875"/>
            <a:ext cx="4842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2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2231 -0.927 L 0.09315 -0.0872 " pathEditMode="fixed" rAng="0" ptsTypes="AA">
                                      <p:cBhvr>
                                        <p:cTn id="6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58" y="41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4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円/楕円 25"/>
          <p:cNvSpPr/>
          <p:nvPr userDrawn="1"/>
        </p:nvSpPr>
        <p:spPr>
          <a:xfrm>
            <a:off x="469941" y="894316"/>
            <a:ext cx="3286648" cy="3286363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969721" y="1394053"/>
            <a:ext cx="2287089" cy="228689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044593" y="771550"/>
            <a:ext cx="3735740" cy="74244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4977079" y="726545"/>
            <a:ext cx="0" cy="85509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874362" y="929068"/>
            <a:ext cx="1035205" cy="45005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044593" y="1739158"/>
            <a:ext cx="3735740" cy="74244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4977079" y="1694153"/>
            <a:ext cx="0" cy="85509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11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874362" y="1896675"/>
            <a:ext cx="1035205" cy="45005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5044593" y="2706765"/>
            <a:ext cx="3735740" cy="74244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4977079" y="2661760"/>
            <a:ext cx="0" cy="85509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874362" y="2864283"/>
            <a:ext cx="1035205" cy="45005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5044593" y="3696733"/>
            <a:ext cx="3735740" cy="74244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4977079" y="3651728"/>
            <a:ext cx="0" cy="85509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3874362" y="3854251"/>
            <a:ext cx="1035205" cy="45005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566207" y="1919178"/>
            <a:ext cx="3240641" cy="1327648"/>
          </a:xfrm>
          <a:prstGeom prst="rect">
            <a:avLst/>
          </a:prstGeom>
        </p:spPr>
        <p:txBody>
          <a:bodyPr anchor="ctr"/>
          <a:lstStyle>
            <a:lvl1pPr algn="ctr">
              <a:defRPr sz="3300" spc="75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57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" grpId="0"/>
      <p:bldP spid="11" grpId="0"/>
      <p:bldP spid="12" grpId="0"/>
      <p:bldP spid="14" grpId="0"/>
      <p:bldP spid="15" grpId="0"/>
      <p:bldP spid="17" grpId="0"/>
      <p:bldP spid="18" grpId="0"/>
      <p:bldP spid="20" grpId="0"/>
      <p:bldP spid="21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250729" cy="51435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4031893" y="1604143"/>
            <a:ext cx="798304" cy="280001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144415" y="1604143"/>
            <a:ext cx="540107" cy="27003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842053" y="1581640"/>
            <a:ext cx="3443181" cy="341827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932071" y="1829168"/>
            <a:ext cx="3443181" cy="29253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4211929" y="2324222"/>
            <a:ext cx="798304" cy="280001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324451" y="2324222"/>
            <a:ext cx="540107" cy="27003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022088" y="2301720"/>
            <a:ext cx="3443181" cy="341827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112107" y="2549247"/>
            <a:ext cx="3443181" cy="29253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4391964" y="3044303"/>
            <a:ext cx="798304" cy="280001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4504486" y="3044303"/>
            <a:ext cx="540107" cy="27003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02124" y="3021801"/>
            <a:ext cx="3443181" cy="341827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5292143" y="3269328"/>
            <a:ext cx="3443181" cy="29253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4572000" y="3764383"/>
            <a:ext cx="798304" cy="280001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684522" y="3764383"/>
            <a:ext cx="540107" cy="27003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5382159" y="3741880"/>
            <a:ext cx="3443181" cy="341827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472178" y="3989407"/>
            <a:ext cx="3443181" cy="29253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391964" y="253993"/>
            <a:ext cx="4433377" cy="589355"/>
          </a:xfrm>
        </p:spPr>
        <p:txBody>
          <a:bodyPr anchor="b">
            <a:noAutofit/>
          </a:bodyPr>
          <a:lstStyle>
            <a:lvl1pPr algn="l">
              <a:defRPr sz="2700" spc="75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391964" y="816555"/>
            <a:ext cx="4433377" cy="56256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18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3" grpId="0"/>
      <p:bldP spid="34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4571603" y="0"/>
            <a:ext cx="1" cy="51435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4487141" y="1401620"/>
            <a:ext cx="180036" cy="18002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4729531" y="1176595"/>
            <a:ext cx="3465685" cy="315035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5382160" y="1124848"/>
            <a:ext cx="2588012" cy="424488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359656" y="1491631"/>
            <a:ext cx="2560484" cy="6975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4487141" y="2504243"/>
            <a:ext cx="180036" cy="18002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926279" y="2301720"/>
            <a:ext cx="3465685" cy="315035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128819" y="2256715"/>
            <a:ext cx="2588012" cy="424488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51323" y="2623498"/>
            <a:ext cx="2543003" cy="6975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487141" y="3561860"/>
            <a:ext cx="180036" cy="18002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4729531" y="3336835"/>
            <a:ext cx="3465685" cy="315035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382160" y="3285088"/>
            <a:ext cx="2588012" cy="424488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359656" y="3651870"/>
            <a:ext cx="2560484" cy="6975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8659" y="186485"/>
            <a:ext cx="3523259" cy="67936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700" spc="75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8659" y="884063"/>
            <a:ext cx="3523259" cy="11251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839058"/>
            <a:ext cx="3896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 userDrawn="1"/>
        </p:nvSpPr>
        <p:spPr>
          <a:xfrm>
            <a:off x="4357811" y="4416955"/>
            <a:ext cx="427585" cy="427548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279442" y="4474741"/>
            <a:ext cx="585116" cy="311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2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4357811" y="253993"/>
            <a:ext cx="427585" cy="427548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279442" y="311779"/>
            <a:ext cx="585116" cy="311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2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5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00"/>
                            </p:stCondLst>
                            <p:childTnLst>
                              <p:par>
                                <p:cTn id="6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4357811" y="253993"/>
            <a:ext cx="427585" cy="427548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279442" y="311779"/>
            <a:ext cx="585116" cy="311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2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4571603" y="0"/>
            <a:ext cx="1" cy="51435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4487141" y="1401620"/>
            <a:ext cx="180036" cy="18002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4729531" y="2279218"/>
            <a:ext cx="3465685" cy="315035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5382160" y="2227470"/>
            <a:ext cx="2588012" cy="424488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359656" y="2594253"/>
            <a:ext cx="2560484" cy="6975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4487141" y="2504243"/>
            <a:ext cx="180036" cy="18002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926279" y="3350425"/>
            <a:ext cx="3465685" cy="315035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128819" y="3298678"/>
            <a:ext cx="2588012" cy="424488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51323" y="3665461"/>
            <a:ext cx="2543003" cy="6975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487141" y="3561860"/>
            <a:ext cx="180036" cy="18002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3" name="円/楕円 32"/>
          <p:cNvSpPr/>
          <p:nvPr userDrawn="1"/>
        </p:nvSpPr>
        <p:spPr>
          <a:xfrm>
            <a:off x="4357811" y="4416955"/>
            <a:ext cx="427585" cy="427548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279442" y="4474741"/>
            <a:ext cx="585116" cy="311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2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 flipV="1">
            <a:off x="926279" y="1183338"/>
            <a:ext cx="3465685" cy="315035"/>
            <a:chOff x="9458241" y="1768125"/>
            <a:chExt cx="6930769" cy="630070"/>
          </a:xfrm>
        </p:grpSpPr>
        <p:sp>
          <p:nvSpPr>
            <p:cNvPr id="36" name="平行四辺形 35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  <p:sp>
          <p:nvSpPr>
            <p:cNvPr id="37" name="平行四辺形 36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8819" y="1131590"/>
            <a:ext cx="2588012" cy="424488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51323" y="1498373"/>
            <a:ext cx="2543003" cy="6975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6663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4357811" y="253993"/>
            <a:ext cx="427585" cy="427548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279442" y="311779"/>
            <a:ext cx="585116" cy="311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2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endCxn id="33" idx="4"/>
          </p:cNvCxnSpPr>
          <p:nvPr userDrawn="1"/>
        </p:nvCxnSpPr>
        <p:spPr>
          <a:xfrm>
            <a:off x="4571603" y="0"/>
            <a:ext cx="1" cy="4844503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4487141" y="1401620"/>
            <a:ext cx="180036" cy="18002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4729531" y="1176595"/>
            <a:ext cx="3465685" cy="315035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5382160" y="1124848"/>
            <a:ext cx="2588012" cy="424488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359656" y="1491631"/>
            <a:ext cx="2560484" cy="6975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4487141" y="2504243"/>
            <a:ext cx="180036" cy="18002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926279" y="2285960"/>
            <a:ext cx="3465685" cy="315035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128819" y="2234213"/>
            <a:ext cx="2588012" cy="424488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51323" y="2600995"/>
            <a:ext cx="2543003" cy="6975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487141" y="3561860"/>
            <a:ext cx="180036" cy="18002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4729531" y="3336835"/>
            <a:ext cx="3465685" cy="315035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382160" y="3285088"/>
            <a:ext cx="2588012" cy="424488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359656" y="3651870"/>
            <a:ext cx="2560484" cy="6975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4357811" y="4416955"/>
            <a:ext cx="427585" cy="427548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279442" y="4474741"/>
            <a:ext cx="585116" cy="311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2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88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円/楕円 42"/>
          <p:cNvSpPr/>
          <p:nvPr userDrawn="1"/>
        </p:nvSpPr>
        <p:spPr>
          <a:xfrm>
            <a:off x="469941" y="894316"/>
            <a:ext cx="3286648" cy="3286363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>
              <a:solidFill>
                <a:schemeClr val="tx1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969721" y="1394053"/>
            <a:ext cx="2287089" cy="228689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>
              <a:solidFill>
                <a:schemeClr val="tx1"/>
              </a:solidFill>
            </a:endParaRPr>
          </a:p>
        </p:txBody>
      </p:sp>
      <p:sp>
        <p:nvSpPr>
          <p:cNvPr id="55" name="アーチ 54"/>
          <p:cNvSpPr/>
          <p:nvPr userDrawn="1"/>
        </p:nvSpPr>
        <p:spPr>
          <a:xfrm rot="4322625">
            <a:off x="548165" y="952279"/>
            <a:ext cx="3266301" cy="3188630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 dirty="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566207" y="1176595"/>
            <a:ext cx="3240641" cy="1327648"/>
          </a:xfrm>
          <a:prstGeom prst="rect">
            <a:avLst/>
          </a:prstGeom>
        </p:spPr>
        <p:txBody>
          <a:bodyPr anchor="b"/>
          <a:lstStyle>
            <a:lvl1pPr algn="ctr">
              <a:defRPr sz="2700" spc="75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3671821" y="2481740"/>
            <a:ext cx="180036" cy="18002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1" name="円/楕円 10"/>
          <p:cNvSpPr/>
          <p:nvPr userDrawn="1"/>
        </p:nvSpPr>
        <p:spPr>
          <a:xfrm>
            <a:off x="3366075" y="1491630"/>
            <a:ext cx="180036" cy="18002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2" name="円/楕円 11"/>
          <p:cNvSpPr/>
          <p:nvPr userDrawn="1"/>
        </p:nvSpPr>
        <p:spPr>
          <a:xfrm>
            <a:off x="2569103" y="917816"/>
            <a:ext cx="180036" cy="18002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3" name="円/楕円 12"/>
          <p:cNvSpPr/>
          <p:nvPr userDrawn="1"/>
        </p:nvSpPr>
        <p:spPr>
          <a:xfrm>
            <a:off x="3366075" y="3415049"/>
            <a:ext cx="180036" cy="18002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4" name="円/楕円 13"/>
          <p:cNvSpPr/>
          <p:nvPr userDrawn="1"/>
        </p:nvSpPr>
        <p:spPr>
          <a:xfrm>
            <a:off x="2569103" y="4000659"/>
            <a:ext cx="180036" cy="18002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cxnSp>
        <p:nvCxnSpPr>
          <p:cNvPr id="6" name="直線コネクタ 5"/>
          <p:cNvCxnSpPr>
            <a:stCxn id="12" idx="6"/>
          </p:cNvCxnSpPr>
          <p:nvPr userDrawn="1"/>
        </p:nvCxnSpPr>
        <p:spPr>
          <a:xfrm>
            <a:off x="2749139" y="1007826"/>
            <a:ext cx="1935383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stCxn id="11" idx="6"/>
          </p:cNvCxnSpPr>
          <p:nvPr userDrawn="1"/>
        </p:nvCxnSpPr>
        <p:spPr>
          <a:xfrm>
            <a:off x="3546111" y="1581640"/>
            <a:ext cx="1250934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stCxn id="10" idx="6"/>
          </p:cNvCxnSpPr>
          <p:nvPr userDrawn="1"/>
        </p:nvCxnSpPr>
        <p:spPr>
          <a:xfrm>
            <a:off x="3851858" y="2571750"/>
            <a:ext cx="9051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13" idx="6"/>
          </p:cNvCxnSpPr>
          <p:nvPr userDrawn="1"/>
        </p:nvCxnSpPr>
        <p:spPr>
          <a:xfrm>
            <a:off x="3546111" y="3505059"/>
            <a:ext cx="1210938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2659121" y="4090669"/>
            <a:ext cx="209792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円/楕円 1"/>
          <p:cNvSpPr/>
          <p:nvPr userDrawn="1"/>
        </p:nvSpPr>
        <p:spPr>
          <a:xfrm>
            <a:off x="4571603" y="2256715"/>
            <a:ext cx="630125" cy="63007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5" name="円/楕円 14"/>
          <p:cNvSpPr/>
          <p:nvPr userDrawn="1"/>
        </p:nvSpPr>
        <p:spPr>
          <a:xfrm>
            <a:off x="4571603" y="591530"/>
            <a:ext cx="630125" cy="63007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6" name="円/楕円 15"/>
          <p:cNvSpPr/>
          <p:nvPr userDrawn="1"/>
        </p:nvSpPr>
        <p:spPr>
          <a:xfrm>
            <a:off x="4571603" y="1424123"/>
            <a:ext cx="630125" cy="63007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7" name="円/楕円 16"/>
          <p:cNvSpPr/>
          <p:nvPr userDrawn="1"/>
        </p:nvSpPr>
        <p:spPr>
          <a:xfrm>
            <a:off x="4571603" y="3921900"/>
            <a:ext cx="630125" cy="63007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8" name="円/楕円 17"/>
          <p:cNvSpPr/>
          <p:nvPr userDrawn="1"/>
        </p:nvSpPr>
        <p:spPr>
          <a:xfrm>
            <a:off x="4571603" y="3089308"/>
            <a:ext cx="630125" cy="63007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732624" y="752537"/>
            <a:ext cx="308084" cy="308057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732624" y="1581640"/>
            <a:ext cx="308084" cy="308057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4732624" y="2395219"/>
            <a:ext cx="308084" cy="308057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4732624" y="3250314"/>
            <a:ext cx="308084" cy="308057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4732624" y="4082907"/>
            <a:ext cx="308084" cy="308057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5269638" y="532743"/>
            <a:ext cx="3060606" cy="424488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5269638" y="892783"/>
            <a:ext cx="3510695" cy="29253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269638" y="1365336"/>
            <a:ext cx="3060606" cy="424488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5269638" y="1725376"/>
            <a:ext cx="3510695" cy="29253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5269638" y="2197511"/>
            <a:ext cx="3060606" cy="424488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269638" y="2557551"/>
            <a:ext cx="3510695" cy="29253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5269638" y="3036281"/>
            <a:ext cx="3060606" cy="424488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269638" y="3396321"/>
            <a:ext cx="3510695" cy="29253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5269638" y="3858728"/>
            <a:ext cx="3060606" cy="424488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5269638" y="4218768"/>
            <a:ext cx="3510695" cy="29253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678730" y="2583378"/>
            <a:ext cx="2867381" cy="84346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2035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8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8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5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2" grpId="0" animBg="1"/>
      <p:bldP spid="15" grpId="0" animBg="1"/>
      <p:bldP spid="16" grpId="0" animBg="1"/>
      <p:bldP spid="17" grpId="0" animBg="1"/>
      <p:bldP spid="18" grpId="0" animBg="1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 rot="151728">
            <a:off x="5261122" y="1701830"/>
            <a:ext cx="403796" cy="1444858"/>
          </a:xfrm>
          <a:custGeom>
            <a:avLst/>
            <a:gdLst/>
            <a:ahLst/>
            <a:cxnLst/>
            <a:rect l="l" t="t" r="r" b="b"/>
            <a:pathLst>
              <a:path w="807522" h="2889715">
                <a:moveTo>
                  <a:pt x="0" y="0"/>
                </a:moveTo>
                <a:lnTo>
                  <a:pt x="716529" y="829386"/>
                </a:lnTo>
                <a:lnTo>
                  <a:pt x="807522" y="2889715"/>
                </a:lnTo>
                <a:lnTo>
                  <a:pt x="0" y="195643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8" name="正方形/長方形 7"/>
          <p:cNvSpPr/>
          <p:nvPr userDrawn="1"/>
        </p:nvSpPr>
        <p:spPr>
          <a:xfrm rot="257370">
            <a:off x="2592855" y="2934960"/>
            <a:ext cx="367834" cy="1346726"/>
          </a:xfrm>
          <a:custGeom>
            <a:avLst/>
            <a:gdLst/>
            <a:ahLst/>
            <a:cxnLst/>
            <a:rect l="l" t="t" r="r" b="b"/>
            <a:pathLst>
              <a:path w="735604" h="2693452">
                <a:moveTo>
                  <a:pt x="1" y="0"/>
                </a:moveTo>
                <a:lnTo>
                  <a:pt x="581518" y="639162"/>
                </a:lnTo>
                <a:lnTo>
                  <a:pt x="735604" y="2693452"/>
                </a:lnTo>
                <a:lnTo>
                  <a:pt x="0" y="188493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上矢印 4"/>
          <p:cNvSpPr/>
          <p:nvPr userDrawn="1"/>
        </p:nvSpPr>
        <p:spPr>
          <a:xfrm rot="3102645">
            <a:off x="6068926" y="343431"/>
            <a:ext cx="1238984" cy="3178805"/>
          </a:xfrm>
          <a:prstGeom prst="upArrow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6" name="二等辺三角形 5"/>
          <p:cNvSpPr/>
          <p:nvPr userDrawn="1"/>
        </p:nvSpPr>
        <p:spPr>
          <a:xfrm rot="13925698">
            <a:off x="1552835" y="2596659"/>
            <a:ext cx="437032" cy="256136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7" name="正方形/長方形 6"/>
          <p:cNvSpPr/>
          <p:nvPr userDrawn="1"/>
        </p:nvSpPr>
        <p:spPr>
          <a:xfrm rot="19289162">
            <a:off x="2357027" y="2718625"/>
            <a:ext cx="3484674" cy="5465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8" name="円/楕円 17"/>
          <p:cNvSpPr/>
          <p:nvPr userDrawn="1"/>
        </p:nvSpPr>
        <p:spPr>
          <a:xfrm>
            <a:off x="2129013" y="3077550"/>
            <a:ext cx="413987" cy="413952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700" dirty="0"/>
              <a:t>1</a:t>
            </a:r>
            <a:endParaRPr kumimoji="1" lang="ja-JP" altLang="en-US" sz="700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3685377" y="3161102"/>
            <a:ext cx="413987" cy="413952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700" dirty="0"/>
              <a:t>2</a:t>
            </a:r>
            <a:endParaRPr kumimoji="1" lang="ja-JP" altLang="en-US" sz="700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4778331" y="1842729"/>
            <a:ext cx="413987" cy="413952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700" dirty="0"/>
              <a:t>3</a:t>
            </a:r>
            <a:endParaRPr kumimoji="1" lang="ja-JP" altLang="en-US" sz="700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6688418" y="1804136"/>
            <a:ext cx="413987" cy="413952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700" dirty="0"/>
              <a:t>4</a:t>
            </a:r>
            <a:endParaRPr kumimoji="1" lang="ja-JP" altLang="en-US" sz="700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232868" y="2276400"/>
            <a:ext cx="2156200" cy="81290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232868" y="2005770"/>
            <a:ext cx="2156200" cy="32251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2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4166920" y="3555156"/>
            <a:ext cx="2156200" cy="81290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166920" y="3284526"/>
            <a:ext cx="2156200" cy="32251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2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324451" y="817155"/>
            <a:ext cx="2156200" cy="81290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4324451" y="546525"/>
            <a:ext cx="2156200" cy="32251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2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759159" y="2572350"/>
            <a:ext cx="2156200" cy="81290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759159" y="2301720"/>
            <a:ext cx="2156200" cy="32251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2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5" name="直線コネクタ 34"/>
          <p:cNvCxnSpPr/>
          <p:nvPr userDrawn="1"/>
        </p:nvCxnSpPr>
        <p:spPr>
          <a:xfrm flipH="1">
            <a:off x="3597" y="1395589"/>
            <a:ext cx="400651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293310" y="289017"/>
            <a:ext cx="3015597" cy="110657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7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5" grpId="0" animBg="1"/>
      <p:bldP spid="6" grpId="0" animBg="1"/>
      <p:bldP spid="7" grpId="0" animBg="1"/>
      <p:bldP spid="18" grpId="0" animBg="1"/>
      <p:bldP spid="19" grpId="0" animBg="1"/>
      <p:bldP spid="20" grpId="0" animBg="1"/>
      <p:bldP spid="21" grpId="0" animBg="1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4707027" y="4795684"/>
            <a:ext cx="3888769" cy="273844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8686719" y="4795684"/>
            <a:ext cx="453685" cy="273844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フローチャート: データ 19"/>
          <p:cNvSpPr/>
          <p:nvPr userDrawn="1"/>
        </p:nvSpPr>
        <p:spPr>
          <a:xfrm>
            <a:off x="1712185" y="1334112"/>
            <a:ext cx="2741707" cy="27115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202681" y="546525"/>
            <a:ext cx="4244333" cy="787588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26" name="平行四辺形 25"/>
          <p:cNvSpPr/>
          <p:nvPr userDrawn="1"/>
        </p:nvSpPr>
        <p:spPr>
          <a:xfrm flipH="1">
            <a:off x="1719488" y="1605263"/>
            <a:ext cx="4244333" cy="787588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27" name="フローチャート: データ 26"/>
          <p:cNvSpPr/>
          <p:nvPr userDrawn="1"/>
        </p:nvSpPr>
        <p:spPr>
          <a:xfrm>
            <a:off x="3222114" y="2392850"/>
            <a:ext cx="2741707" cy="27115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28" name="平行四辺形 27"/>
          <p:cNvSpPr/>
          <p:nvPr userDrawn="1"/>
        </p:nvSpPr>
        <p:spPr>
          <a:xfrm flipH="1">
            <a:off x="3233252" y="2664001"/>
            <a:ext cx="4244333" cy="787588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29" name="フローチャート: データ 28"/>
          <p:cNvSpPr/>
          <p:nvPr userDrawn="1"/>
        </p:nvSpPr>
        <p:spPr>
          <a:xfrm>
            <a:off x="4735878" y="3451588"/>
            <a:ext cx="2741707" cy="27115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0" name="平行四辺形 29"/>
          <p:cNvSpPr/>
          <p:nvPr userDrawn="1"/>
        </p:nvSpPr>
        <p:spPr>
          <a:xfrm flipH="1">
            <a:off x="4738539" y="3722739"/>
            <a:ext cx="4244333" cy="787588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1" name="平行四辺形 30"/>
          <p:cNvSpPr/>
          <p:nvPr userDrawn="1"/>
        </p:nvSpPr>
        <p:spPr>
          <a:xfrm flipH="1">
            <a:off x="202681" y="546525"/>
            <a:ext cx="1012701" cy="787588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2" name="平行四辺形 31"/>
          <p:cNvSpPr/>
          <p:nvPr userDrawn="1"/>
        </p:nvSpPr>
        <p:spPr>
          <a:xfrm flipH="1">
            <a:off x="1719488" y="1605262"/>
            <a:ext cx="1012701" cy="787588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3" name="平行四辺形 32"/>
          <p:cNvSpPr/>
          <p:nvPr userDrawn="1"/>
        </p:nvSpPr>
        <p:spPr>
          <a:xfrm flipH="1">
            <a:off x="3233252" y="2664000"/>
            <a:ext cx="1012701" cy="787588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4735878" y="3722738"/>
            <a:ext cx="1012701" cy="787588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480142" y="634705"/>
            <a:ext cx="442681" cy="607568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004498" y="1691912"/>
            <a:ext cx="442681" cy="607568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518262" y="2750650"/>
            <a:ext cx="442681" cy="607568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5020888" y="3809388"/>
            <a:ext cx="442681" cy="607568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83809" y="501220"/>
            <a:ext cx="3060606" cy="424488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18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219331" y="861561"/>
            <a:ext cx="2986745" cy="47255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610163" y="1559957"/>
            <a:ext cx="3060606" cy="424488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18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2745685" y="1920298"/>
            <a:ext cx="2986745" cy="47255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103793" y="2618695"/>
            <a:ext cx="3060606" cy="424488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18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239315" y="2979037"/>
            <a:ext cx="2986745" cy="47255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5613057" y="3677433"/>
            <a:ext cx="3060606" cy="424488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18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5748579" y="4037774"/>
            <a:ext cx="2986745" cy="47255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5062" y="2835876"/>
            <a:ext cx="3044380" cy="1045310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700" spc="75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5062" y="3899398"/>
            <a:ext cx="3829353" cy="78758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0" y="3854393"/>
            <a:ext cx="4144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43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平行四辺形 5"/>
          <p:cNvSpPr/>
          <p:nvPr userDrawn="1"/>
        </p:nvSpPr>
        <p:spPr>
          <a:xfrm>
            <a:off x="426345" y="1244443"/>
            <a:ext cx="8427161" cy="1218393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7" name="平行四辺形 6"/>
          <p:cNvSpPr/>
          <p:nvPr userDrawn="1"/>
        </p:nvSpPr>
        <p:spPr>
          <a:xfrm>
            <a:off x="308946" y="1928057"/>
            <a:ext cx="8544560" cy="653778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0" name="平行四辺形 6"/>
          <p:cNvSpPr/>
          <p:nvPr userDrawn="1"/>
        </p:nvSpPr>
        <p:spPr>
          <a:xfrm flipV="1">
            <a:off x="308946" y="2609517"/>
            <a:ext cx="8544560" cy="653778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2" name="平行四辺形 5"/>
          <p:cNvSpPr/>
          <p:nvPr userDrawn="1"/>
        </p:nvSpPr>
        <p:spPr>
          <a:xfrm flipV="1">
            <a:off x="426345" y="2729313"/>
            <a:ext cx="8427161" cy="1218393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5224629" y="1376552"/>
            <a:ext cx="396676" cy="39664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5224629" y="2052482"/>
            <a:ext cx="396676" cy="39664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224629" y="2728412"/>
            <a:ext cx="396676" cy="39664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5224629" y="3404343"/>
            <a:ext cx="396676" cy="39664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658561" y="1283073"/>
            <a:ext cx="2986745" cy="591099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658561" y="1967630"/>
            <a:ext cx="2986745" cy="591099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658561" y="2649090"/>
            <a:ext cx="2986745" cy="591099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5658561" y="3330802"/>
            <a:ext cx="2986745" cy="591099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21198" y="1244443"/>
            <a:ext cx="3420677" cy="110657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21198" y="2892003"/>
            <a:ext cx="3420677" cy="12774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6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3597" y="3815853"/>
            <a:ext cx="463013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3821281" y="4274129"/>
            <a:ext cx="1471281" cy="723858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3521084" y="1952716"/>
            <a:ext cx="1435081" cy="503167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3701426" y="1006857"/>
            <a:ext cx="1201006" cy="421169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2" name="円/楕円 1"/>
          <p:cNvSpPr/>
          <p:nvPr userDrawn="1"/>
        </p:nvSpPr>
        <p:spPr>
          <a:xfrm>
            <a:off x="4321705" y="1265973"/>
            <a:ext cx="863136" cy="86306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5" name="円/楕円 4"/>
          <p:cNvSpPr/>
          <p:nvPr userDrawn="1"/>
        </p:nvSpPr>
        <p:spPr>
          <a:xfrm>
            <a:off x="3501362" y="412273"/>
            <a:ext cx="737261" cy="73719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3433353" y="3064399"/>
            <a:ext cx="1624034" cy="569516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1" name="円/楕円 10"/>
          <p:cNvSpPr/>
          <p:nvPr userDrawn="1"/>
        </p:nvSpPr>
        <p:spPr>
          <a:xfrm>
            <a:off x="3154180" y="2257266"/>
            <a:ext cx="989286" cy="9892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2" name="円/楕円 11"/>
          <p:cNvSpPr/>
          <p:nvPr userDrawn="1"/>
        </p:nvSpPr>
        <p:spPr>
          <a:xfrm>
            <a:off x="4331206" y="3438382"/>
            <a:ext cx="1165158" cy="116505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4298267" y="1202406"/>
            <a:ext cx="990110" cy="990195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3411739" y="313932"/>
            <a:ext cx="941518" cy="94159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4229008" y="3334878"/>
            <a:ext cx="1383045" cy="1383165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3063708" y="2155547"/>
            <a:ext cx="1192536" cy="119263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4210742" y="434776"/>
            <a:ext cx="810216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5149182" y="1334876"/>
            <a:ext cx="420299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4093148" y="2324986"/>
            <a:ext cx="1266183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5425982" y="3517618"/>
            <a:ext cx="23629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5044593" y="163983"/>
            <a:ext cx="3060606" cy="424488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5044594" y="524023"/>
            <a:ext cx="3083110" cy="51755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93310" y="2709281"/>
            <a:ext cx="3015597" cy="110657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10318" y="3838233"/>
            <a:ext cx="3699070" cy="9837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584700" y="1064083"/>
            <a:ext cx="3060606" cy="424488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5584700" y="1424123"/>
            <a:ext cx="3060606" cy="51755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5382160" y="2054193"/>
            <a:ext cx="3060606" cy="424488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382160" y="2414233"/>
            <a:ext cx="3060606" cy="51755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5719727" y="3246825"/>
            <a:ext cx="3060606" cy="424488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719727" y="3606865"/>
            <a:ext cx="3060606" cy="51755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3697909" y="591530"/>
            <a:ext cx="356488" cy="356457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4544994" y="1489242"/>
            <a:ext cx="416558" cy="41652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3391928" y="2494403"/>
            <a:ext cx="504938" cy="504895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4594504" y="3719378"/>
            <a:ext cx="611487" cy="611434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561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8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3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8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3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9" grpId="0" animBg="1"/>
      <p:bldP spid="2" grpId="0" animBg="1"/>
      <p:bldP spid="5" grpId="0" animBg="1"/>
      <p:bldP spid="6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48" grpId="0"/>
      <p:bldP spid="49" grpId="0"/>
      <p:bldP spid="50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コネクタ 67"/>
          <p:cNvCxnSpPr/>
          <p:nvPr userDrawn="1"/>
        </p:nvCxnSpPr>
        <p:spPr>
          <a:xfrm>
            <a:off x="-67513" y="501520"/>
            <a:ext cx="9297935" cy="3830738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/>
          <p:cNvSpPr/>
          <p:nvPr userDrawn="1"/>
        </p:nvSpPr>
        <p:spPr>
          <a:xfrm>
            <a:off x="1938416" y="912808"/>
            <a:ext cx="1501555" cy="1501425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円/楕円 63"/>
          <p:cNvSpPr/>
          <p:nvPr userDrawn="1"/>
        </p:nvSpPr>
        <p:spPr>
          <a:xfrm>
            <a:off x="221834" y="208988"/>
            <a:ext cx="1501555" cy="1501425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63" name="円/楕円 62"/>
          <p:cNvSpPr/>
          <p:nvPr userDrawn="1"/>
        </p:nvSpPr>
        <p:spPr>
          <a:xfrm>
            <a:off x="1520848" y="374635"/>
            <a:ext cx="495098" cy="49505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69" name="円/楕円 68"/>
          <p:cNvSpPr/>
          <p:nvPr userDrawn="1"/>
        </p:nvSpPr>
        <p:spPr>
          <a:xfrm>
            <a:off x="3671259" y="1626645"/>
            <a:ext cx="1501555" cy="1501425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70" name="円/楕円 69"/>
          <p:cNvSpPr/>
          <p:nvPr userDrawn="1"/>
        </p:nvSpPr>
        <p:spPr>
          <a:xfrm>
            <a:off x="5420363" y="2352968"/>
            <a:ext cx="1501555" cy="1501425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71" name="円/楕円 70"/>
          <p:cNvSpPr/>
          <p:nvPr userDrawn="1"/>
        </p:nvSpPr>
        <p:spPr>
          <a:xfrm>
            <a:off x="7188760" y="3044303"/>
            <a:ext cx="1501555" cy="1501425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72" name="円/楕円 71"/>
          <p:cNvSpPr/>
          <p:nvPr userDrawn="1"/>
        </p:nvSpPr>
        <p:spPr>
          <a:xfrm>
            <a:off x="3244237" y="1086586"/>
            <a:ext cx="495098" cy="49505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73" name="円/楕円 72"/>
          <p:cNvSpPr/>
          <p:nvPr userDrawn="1"/>
        </p:nvSpPr>
        <p:spPr>
          <a:xfrm>
            <a:off x="4977079" y="1806665"/>
            <a:ext cx="495098" cy="49505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74" name="円/楕円 73"/>
          <p:cNvSpPr/>
          <p:nvPr userDrawn="1"/>
        </p:nvSpPr>
        <p:spPr>
          <a:xfrm>
            <a:off x="6732427" y="2549248"/>
            <a:ext cx="495098" cy="49505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75" name="円/楕円 74"/>
          <p:cNvSpPr/>
          <p:nvPr userDrawn="1"/>
        </p:nvSpPr>
        <p:spPr>
          <a:xfrm>
            <a:off x="8487774" y="3246826"/>
            <a:ext cx="495098" cy="49505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293310" y="2709281"/>
            <a:ext cx="3379123" cy="110657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318" y="3838233"/>
            <a:ext cx="4396708" cy="84875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9" name="直線コネクタ 78"/>
          <p:cNvCxnSpPr/>
          <p:nvPr userDrawn="1"/>
        </p:nvCxnSpPr>
        <p:spPr>
          <a:xfrm flipH="1">
            <a:off x="3597" y="3815853"/>
            <a:ext cx="470343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直角三角形 81"/>
          <p:cNvSpPr/>
          <p:nvPr userDrawn="1"/>
        </p:nvSpPr>
        <p:spPr>
          <a:xfrm rot="14829042">
            <a:off x="-30189" y="-363042"/>
            <a:ext cx="200589" cy="200606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83" name="直角三角形 82"/>
          <p:cNvSpPr/>
          <p:nvPr userDrawn="1"/>
        </p:nvSpPr>
        <p:spPr>
          <a:xfrm rot="14829042">
            <a:off x="400992" y="-363042"/>
            <a:ext cx="200589" cy="200606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84" name="直角三角形 83"/>
          <p:cNvSpPr/>
          <p:nvPr userDrawn="1"/>
        </p:nvSpPr>
        <p:spPr>
          <a:xfrm rot="14829042">
            <a:off x="798083" y="-363042"/>
            <a:ext cx="200589" cy="200606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85" name="直角三角形 84"/>
          <p:cNvSpPr/>
          <p:nvPr userDrawn="1"/>
        </p:nvSpPr>
        <p:spPr>
          <a:xfrm rot="14829042">
            <a:off x="1182409" y="-363043"/>
            <a:ext cx="200589" cy="200606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86" name="テキスト ボックス 85"/>
          <p:cNvSpPr txBox="1"/>
          <p:nvPr userDrawn="1"/>
        </p:nvSpPr>
        <p:spPr>
          <a:xfrm>
            <a:off x="1668925" y="475969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 dirty="0">
                <a:solidFill>
                  <a:schemeClr val="bg1"/>
                </a:solidFill>
              </a:rPr>
              <a:t>1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  <p:sp>
        <p:nvSpPr>
          <p:cNvPr id="87" name="テキスト ボックス 86"/>
          <p:cNvSpPr txBox="1"/>
          <p:nvPr userDrawn="1"/>
        </p:nvSpPr>
        <p:spPr>
          <a:xfrm>
            <a:off x="3388704" y="1187919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 dirty="0">
                <a:solidFill>
                  <a:schemeClr val="bg1"/>
                </a:solidFill>
              </a:rPr>
              <a:t>2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  <p:sp>
        <p:nvSpPr>
          <p:cNvPr id="88" name="テキスト ボックス 87"/>
          <p:cNvSpPr txBox="1"/>
          <p:nvPr userDrawn="1"/>
        </p:nvSpPr>
        <p:spPr>
          <a:xfrm>
            <a:off x="5121547" y="1907998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 dirty="0">
                <a:solidFill>
                  <a:schemeClr val="bg1"/>
                </a:solidFill>
              </a:rPr>
              <a:t>3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  <p:sp>
        <p:nvSpPr>
          <p:cNvPr id="89" name="テキスト ボックス 88"/>
          <p:cNvSpPr txBox="1"/>
          <p:nvPr userDrawn="1"/>
        </p:nvSpPr>
        <p:spPr>
          <a:xfrm>
            <a:off x="6876894" y="2650581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 dirty="0">
                <a:solidFill>
                  <a:schemeClr val="bg1"/>
                </a:solidFill>
              </a:rPr>
              <a:t>4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  <p:sp>
        <p:nvSpPr>
          <p:cNvPr id="90" name="テキスト ボックス 89"/>
          <p:cNvSpPr txBox="1"/>
          <p:nvPr userDrawn="1"/>
        </p:nvSpPr>
        <p:spPr>
          <a:xfrm>
            <a:off x="8632241" y="3348159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 dirty="0">
                <a:solidFill>
                  <a:schemeClr val="bg1"/>
                </a:solidFill>
              </a:rPr>
              <a:t>5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08113" y="411510"/>
            <a:ext cx="1112735" cy="104584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2132825" y="1127105"/>
            <a:ext cx="1112735" cy="104584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3864345" y="1849380"/>
            <a:ext cx="1112735" cy="104584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614772" y="2567265"/>
            <a:ext cx="1112735" cy="104584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7375039" y="3258600"/>
            <a:ext cx="1112735" cy="104584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26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77 0.08735 L 0.18751 0.2966 " pathEditMode="fixed" rAng="0" ptsTypes="AA">
                                      <p:cBhvr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0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78 0.10478 L 0.32908 0.43364 " pathEditMode="fixed" rAng="0" ptsTypes="AA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3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48 0.1179 L 0.47517 0.57361 " pathEditMode="fixed" rAng="0" ptsTypes="AA">
                                      <p:cBhvr>
                                        <p:cTn id="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2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750"/>
                            </p:stCondLst>
                            <p:childTnLst>
                              <p:par>
                                <p:cTn id="107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5 0.13549 L 0.625 0.71358 " pathEditMode="fixed" rAng="0" ptsTypes="AA">
                                      <p:cBhvr>
                                        <p:cTn id="1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22" y="2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4" grpId="0" animBg="1"/>
      <p:bldP spid="63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animBg="1"/>
      <p:bldP spid="83" grpId="0" animBg="1"/>
      <p:bldP spid="84" grpId="0" animBg="1"/>
      <p:bldP spid="85" grpId="0" animBg="1"/>
      <p:bldP spid="86" grpId="0"/>
      <p:bldP spid="87" grpId="0"/>
      <p:bldP spid="88" grpId="0"/>
      <p:bldP spid="89" grpId="0"/>
      <p:bldP spid="90" grpId="0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辺形 40"/>
          <p:cNvSpPr/>
          <p:nvPr userDrawn="1"/>
        </p:nvSpPr>
        <p:spPr>
          <a:xfrm flipH="1">
            <a:off x="2784996" y="2405106"/>
            <a:ext cx="5496917" cy="764403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40" name="平行四辺形 39"/>
          <p:cNvSpPr/>
          <p:nvPr userDrawn="1"/>
        </p:nvSpPr>
        <p:spPr>
          <a:xfrm flipH="1">
            <a:off x="2263907" y="1395971"/>
            <a:ext cx="5496917" cy="772641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9" name="平行四辺形 38"/>
          <p:cNvSpPr/>
          <p:nvPr userDrawn="1"/>
        </p:nvSpPr>
        <p:spPr>
          <a:xfrm flipH="1">
            <a:off x="1730461" y="393014"/>
            <a:ext cx="5496917" cy="774700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1403472" y="0"/>
            <a:ext cx="2165538" cy="3822700"/>
          </a:xfrm>
          <a:prstGeom prst="parallelogram">
            <a:avLst>
              <a:gd name="adj" fmla="val 92507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12" hasCustomPrompt="1"/>
          </p:nvPr>
        </p:nvSpPr>
        <p:spPr>
          <a:xfrm>
            <a:off x="395666" y="329721"/>
            <a:ext cx="1744808" cy="765085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 flipH="1">
            <a:off x="3565134" y="3815853"/>
            <a:ext cx="557886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21"/>
          <p:cNvSpPr>
            <a:spLocks noGrp="1"/>
          </p:cNvSpPr>
          <p:nvPr>
            <p:ph type="pic" sz="quarter" idx="13" hasCustomPrompt="1"/>
          </p:nvPr>
        </p:nvSpPr>
        <p:spPr>
          <a:xfrm>
            <a:off x="913830" y="1331082"/>
            <a:ext cx="1744808" cy="765085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14" hasCustomPrompt="1"/>
          </p:nvPr>
        </p:nvSpPr>
        <p:spPr>
          <a:xfrm>
            <a:off x="1442043" y="2332443"/>
            <a:ext cx="1744808" cy="765085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626813" y="3267858"/>
            <a:ext cx="5040997" cy="5440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626813" y="3880644"/>
            <a:ext cx="5040997" cy="75986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116802" y="436224"/>
            <a:ext cx="4627571" cy="69757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2642752" y="1426335"/>
            <a:ext cx="4627571" cy="69757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3174512" y="2438947"/>
            <a:ext cx="4627571" cy="69757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1847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39" grpId="0" animBg="1"/>
      <p:bldP spid="34" grpId="0" animBg="1"/>
      <p:bldP spid="22" grpId="0"/>
      <p:bldP spid="23" grpId="0"/>
      <p:bldP spid="24" grpId="0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コネクタ 24"/>
          <p:cNvCxnSpPr/>
          <p:nvPr userDrawn="1"/>
        </p:nvCxnSpPr>
        <p:spPr>
          <a:xfrm flipH="1">
            <a:off x="0" y="1207032"/>
            <a:ext cx="9144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1" y="475735"/>
            <a:ext cx="1947322" cy="3978466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1140386" y="988219"/>
            <a:ext cx="1668071" cy="2978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071661" y="659038"/>
            <a:ext cx="5040997" cy="5440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394089" y="1636694"/>
            <a:ext cx="4770944" cy="6750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94089" y="1346979"/>
            <a:ext cx="4770944" cy="38660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394089" y="2633498"/>
            <a:ext cx="4770944" cy="6750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394089" y="2343783"/>
            <a:ext cx="4770944" cy="38660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3394089" y="3651870"/>
            <a:ext cx="4770944" cy="6750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394089" y="3362155"/>
            <a:ext cx="4770944" cy="38660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ホームベース 27"/>
          <p:cNvSpPr/>
          <p:nvPr userDrawn="1"/>
        </p:nvSpPr>
        <p:spPr>
          <a:xfrm>
            <a:off x="3154220" y="1445022"/>
            <a:ext cx="239868" cy="179737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sp>
        <p:nvSpPr>
          <p:cNvPr id="31" name="ホームベース 30"/>
          <p:cNvSpPr/>
          <p:nvPr userDrawn="1"/>
        </p:nvSpPr>
        <p:spPr>
          <a:xfrm>
            <a:off x="3154220" y="2441826"/>
            <a:ext cx="239868" cy="179737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3154220" y="3460198"/>
            <a:ext cx="239868" cy="179737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</p:spTree>
    <p:extLst>
      <p:ext uri="{BB962C8B-B14F-4D97-AF65-F5344CB8AC3E}">
        <p14:creationId xmlns:p14="http://schemas.microsoft.com/office/powerpoint/2010/main" val="13916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1" grpId="0" animBg="1"/>
      <p:bldP spid="34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2661760"/>
            <a:ext cx="9144000" cy="675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1" y="475735"/>
            <a:ext cx="1947322" cy="3978466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1140386" y="988219"/>
            <a:ext cx="1668071" cy="2978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071661" y="2706765"/>
            <a:ext cx="5040997" cy="5440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3086706" y="3381840"/>
            <a:ext cx="5446078" cy="101261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3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辺形 10"/>
          <p:cNvSpPr/>
          <p:nvPr userDrawn="1"/>
        </p:nvSpPr>
        <p:spPr>
          <a:xfrm>
            <a:off x="255569" y="3134313"/>
            <a:ext cx="4343359" cy="855095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1" name="平行四辺形 30"/>
          <p:cNvSpPr/>
          <p:nvPr userDrawn="1"/>
        </p:nvSpPr>
        <p:spPr>
          <a:xfrm>
            <a:off x="146613" y="3134313"/>
            <a:ext cx="429842" cy="855095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5" name="平行四辺形 4"/>
          <p:cNvSpPr/>
          <p:nvPr userDrawn="1"/>
        </p:nvSpPr>
        <p:spPr>
          <a:xfrm>
            <a:off x="953206" y="1041580"/>
            <a:ext cx="3330659" cy="855095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0" name="平行四辺形 29"/>
          <p:cNvSpPr/>
          <p:nvPr userDrawn="1"/>
        </p:nvSpPr>
        <p:spPr>
          <a:xfrm>
            <a:off x="848163" y="1041580"/>
            <a:ext cx="429842" cy="855095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0" name="平行四辺形 9"/>
          <p:cNvSpPr/>
          <p:nvPr userDrawn="1"/>
        </p:nvSpPr>
        <p:spPr>
          <a:xfrm>
            <a:off x="593135" y="2087947"/>
            <a:ext cx="3825757" cy="855095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8" name="平行四辺形 7"/>
          <p:cNvSpPr/>
          <p:nvPr userDrawn="1"/>
        </p:nvSpPr>
        <p:spPr>
          <a:xfrm>
            <a:off x="488092" y="2087946"/>
            <a:ext cx="429842" cy="855095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cxnSp>
        <p:nvCxnSpPr>
          <p:cNvPr id="12" name="直線コネクタ 11"/>
          <p:cNvCxnSpPr/>
          <p:nvPr userDrawn="1"/>
        </p:nvCxnSpPr>
        <p:spPr>
          <a:xfrm flipH="1">
            <a:off x="4503889" y="2386712"/>
            <a:ext cx="46401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69" y="475735"/>
            <a:ext cx="1947322" cy="3978466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3731995" y="988219"/>
            <a:ext cx="1668071" cy="2978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629709" y="1019078"/>
            <a:ext cx="3375668" cy="136365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629709" y="2464968"/>
            <a:ext cx="3240642" cy="17494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271659" y="1131590"/>
            <a:ext cx="2292064" cy="68856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53206" y="2171212"/>
            <a:ext cx="2620073" cy="68856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38144" y="3217578"/>
            <a:ext cx="2935136" cy="68856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20" name="涙形 19"/>
          <p:cNvSpPr/>
          <p:nvPr userDrawn="1"/>
        </p:nvSpPr>
        <p:spPr>
          <a:xfrm rot="5400000">
            <a:off x="876270" y="661311"/>
            <a:ext cx="424438" cy="424474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985407" y="733483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 dirty="0">
                <a:solidFill>
                  <a:schemeClr val="accent1"/>
                </a:solidFill>
              </a:rPr>
              <a:t>1</a:t>
            </a:r>
            <a:endParaRPr kumimoji="1" lang="ja-JP" altLang="en-US" sz="700" dirty="0">
              <a:solidFill>
                <a:schemeClr val="accent1"/>
              </a:solidFill>
            </a:endParaRPr>
          </a:p>
        </p:txBody>
      </p:sp>
      <p:sp>
        <p:nvSpPr>
          <p:cNvPr id="23" name="涙形 22"/>
          <p:cNvSpPr/>
          <p:nvPr userDrawn="1"/>
        </p:nvSpPr>
        <p:spPr>
          <a:xfrm rot="5400000">
            <a:off x="528750" y="1684438"/>
            <a:ext cx="424438" cy="424474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637887" y="175661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 dirty="0">
                <a:solidFill>
                  <a:schemeClr val="accent1"/>
                </a:solidFill>
              </a:rPr>
              <a:t>2</a:t>
            </a:r>
            <a:endParaRPr kumimoji="1" lang="ja-JP" altLang="en-US" sz="700" dirty="0">
              <a:solidFill>
                <a:schemeClr val="accent1"/>
              </a:solidFill>
            </a:endParaRPr>
          </a:p>
        </p:txBody>
      </p:sp>
      <p:sp>
        <p:nvSpPr>
          <p:cNvPr id="27" name="涙形 26"/>
          <p:cNvSpPr/>
          <p:nvPr userDrawn="1"/>
        </p:nvSpPr>
        <p:spPr>
          <a:xfrm rot="5400000">
            <a:off x="191184" y="2730805"/>
            <a:ext cx="424438" cy="424474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300320" y="2802976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 dirty="0">
                <a:solidFill>
                  <a:schemeClr val="accent1"/>
                </a:solidFill>
              </a:rPr>
              <a:t>3</a:t>
            </a:r>
            <a:endParaRPr kumimoji="1" lang="ja-JP" altLang="en-US" sz="7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5" grpId="0" animBg="1"/>
      <p:bldP spid="30" grpId="0" animBg="1"/>
      <p:bldP spid="10" grpId="0" animBg="1"/>
      <p:bldP spid="8" grpId="0" animBg="1"/>
      <p:bldP spid="24" grpId="0"/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3" grpId="0" animBg="1"/>
      <p:bldP spid="25" grpId="0"/>
      <p:bldP spid="27" grpId="0" animBg="1"/>
      <p:bldP spid="28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2661760"/>
            <a:ext cx="9144000" cy="675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203" y="255467"/>
            <a:ext cx="1910420" cy="4630217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32" y="726545"/>
            <a:ext cx="1947322" cy="3978466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4864558" y="1239029"/>
            <a:ext cx="1668071" cy="2978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73649" y="2706765"/>
            <a:ext cx="4298351" cy="5440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273649" y="3381840"/>
            <a:ext cx="4298351" cy="101261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65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1626645"/>
            <a:ext cx="9144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99" y="434013"/>
            <a:ext cx="2858066" cy="406333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0" y="1917049"/>
            <a:ext cx="1266804" cy="2580303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524388" y="2250732"/>
            <a:ext cx="1080388" cy="1912938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1728364" y="823017"/>
            <a:ext cx="2469135" cy="328533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49495" y="636536"/>
            <a:ext cx="4365864" cy="99406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ホームベース 19"/>
          <p:cNvSpPr/>
          <p:nvPr userDrawn="1"/>
        </p:nvSpPr>
        <p:spPr>
          <a:xfrm>
            <a:off x="4579680" y="1859703"/>
            <a:ext cx="239868" cy="179737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819549" y="2051375"/>
            <a:ext cx="4095810" cy="94792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819549" y="1761660"/>
            <a:ext cx="4095810" cy="38660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ホームベース 24"/>
          <p:cNvSpPr/>
          <p:nvPr userDrawn="1"/>
        </p:nvSpPr>
        <p:spPr>
          <a:xfrm>
            <a:off x="4579680" y="3180660"/>
            <a:ext cx="239868" cy="179737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819549" y="3372332"/>
            <a:ext cx="4095810" cy="94792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819549" y="3082618"/>
            <a:ext cx="4095810" cy="38660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5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2661760"/>
            <a:ext cx="9144000" cy="675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99" y="434013"/>
            <a:ext cx="2858066" cy="406333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0" y="1917049"/>
            <a:ext cx="1266804" cy="2580303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524388" y="2250732"/>
            <a:ext cx="1080388" cy="1912938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1728364" y="823017"/>
            <a:ext cx="2469135" cy="328533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04486" y="2706765"/>
            <a:ext cx="4253342" cy="5440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4519532" y="3381840"/>
            <a:ext cx="4260801" cy="101261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54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  <p:bldP spid="12" grpId="0"/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and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2387780"/>
            <a:ext cx="9144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94683" y="996576"/>
            <a:ext cx="3420677" cy="139515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03" y="850231"/>
            <a:ext cx="3956152" cy="3204548"/>
          </a:xfrm>
          <a:prstGeom prst="rect">
            <a:avLst/>
          </a:prstGeom>
        </p:spPr>
      </p:pic>
      <p:sp>
        <p:nvSpPr>
          <p:cNvPr id="13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548849" y="985246"/>
            <a:ext cx="3668226" cy="202811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" y="2064093"/>
            <a:ext cx="1022570" cy="2082832"/>
          </a:xfrm>
          <a:prstGeom prst="rect">
            <a:avLst/>
          </a:prstGeom>
        </p:spPr>
      </p:pic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548561" y="2329222"/>
            <a:ext cx="854943" cy="15525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494683" y="2452505"/>
            <a:ext cx="3420676" cy="176192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32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5" grpId="0"/>
      <p:bldP spid="2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3021800"/>
            <a:ext cx="9144000" cy="10351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741" y="231490"/>
            <a:ext cx="3956152" cy="32045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657" y="712681"/>
            <a:ext cx="1915551" cy="272335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30" y="1353206"/>
            <a:ext cx="1022570" cy="2082832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431544" y="1618335"/>
            <a:ext cx="854943" cy="15525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2479086" y="366505"/>
            <a:ext cx="3668226" cy="202811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6372356" y="974073"/>
            <a:ext cx="1642825" cy="220524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24454" y="3490403"/>
            <a:ext cx="7095093" cy="54401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757495" y="4124423"/>
            <a:ext cx="7629010" cy="58506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8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  <p:bldP spid="11" grpId="0"/>
      <p:bldP spid="1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l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4"/>
          <p:cNvSpPr>
            <a:spLocks noGrp="1"/>
          </p:cNvSpPr>
          <p:nvPr>
            <p:ph type="pic" sz="quarter" idx="16" hasCustomPrompt="1"/>
          </p:nvPr>
        </p:nvSpPr>
        <p:spPr>
          <a:xfrm>
            <a:off x="1466204" y="1941861"/>
            <a:ext cx="1237564" cy="1237457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4"/>
          <p:cNvSpPr>
            <a:spLocks noGrp="1"/>
          </p:cNvSpPr>
          <p:nvPr>
            <p:ph type="pic" sz="quarter" idx="17" hasCustomPrompt="1"/>
          </p:nvPr>
        </p:nvSpPr>
        <p:spPr>
          <a:xfrm>
            <a:off x="2703949" y="1941861"/>
            <a:ext cx="1237564" cy="1237457"/>
          </a:xfrm>
          <a:solidFill>
            <a:schemeClr val="accent1"/>
          </a:solidFill>
        </p:spPr>
        <p:txBody>
          <a:bodyPr/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5" name="図プレースホルダー 4"/>
          <p:cNvSpPr>
            <a:spLocks noGrp="1"/>
          </p:cNvSpPr>
          <p:nvPr>
            <p:ph type="pic" sz="quarter" idx="22" hasCustomPrompt="1"/>
          </p:nvPr>
        </p:nvSpPr>
        <p:spPr>
          <a:xfrm>
            <a:off x="3941694" y="3179318"/>
            <a:ext cx="1237564" cy="1237457"/>
          </a:xfrm>
          <a:solidFill>
            <a:schemeClr val="accent1"/>
          </a:solidFill>
        </p:spPr>
        <p:txBody>
          <a:bodyPr/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図プレースホルダー 4"/>
          <p:cNvSpPr>
            <a:spLocks noGrp="1"/>
          </p:cNvSpPr>
          <p:nvPr>
            <p:ph type="pic" sz="quarter" idx="26" hasCustomPrompt="1"/>
          </p:nvPr>
        </p:nvSpPr>
        <p:spPr>
          <a:xfrm>
            <a:off x="228641" y="1941680"/>
            <a:ext cx="1237564" cy="1237457"/>
          </a:xfr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図プレースホルダー 4"/>
          <p:cNvSpPr>
            <a:spLocks noGrp="1"/>
          </p:cNvSpPr>
          <p:nvPr>
            <p:ph type="pic" sz="quarter" idx="27" hasCustomPrompt="1"/>
          </p:nvPr>
        </p:nvSpPr>
        <p:spPr>
          <a:xfrm>
            <a:off x="1466385" y="704043"/>
            <a:ext cx="1237564" cy="123745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</a:p>
          <a:p>
            <a:r>
              <a:rPr kumimoji="1" lang="en-US" altLang="ja-JP" dirty="0"/>
              <a:t>(or blank)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4"/>
          <p:cNvSpPr>
            <a:spLocks noGrp="1"/>
          </p:cNvSpPr>
          <p:nvPr>
            <p:ph type="pic" sz="quarter" idx="28" hasCustomPrompt="1"/>
          </p:nvPr>
        </p:nvSpPr>
        <p:spPr>
          <a:xfrm>
            <a:off x="2704130" y="704043"/>
            <a:ext cx="1237564" cy="1237457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4"/>
          <p:cNvSpPr>
            <a:spLocks noGrp="1"/>
          </p:cNvSpPr>
          <p:nvPr>
            <p:ph type="pic" sz="quarter" idx="29" hasCustomPrompt="1"/>
          </p:nvPr>
        </p:nvSpPr>
        <p:spPr>
          <a:xfrm>
            <a:off x="3941875" y="704043"/>
            <a:ext cx="1237564" cy="1237457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図プレースホルダー 4"/>
          <p:cNvSpPr>
            <a:spLocks noGrp="1"/>
          </p:cNvSpPr>
          <p:nvPr>
            <p:ph type="pic" sz="quarter" idx="30" hasCustomPrompt="1"/>
          </p:nvPr>
        </p:nvSpPr>
        <p:spPr>
          <a:xfrm>
            <a:off x="5179620" y="704224"/>
            <a:ext cx="1237564" cy="1237457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076721" y="2016041"/>
            <a:ext cx="4725935" cy="55328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76902" y="2504243"/>
            <a:ext cx="4748440" cy="54006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33" hasCustomPrompt="1"/>
          </p:nvPr>
        </p:nvSpPr>
        <p:spPr>
          <a:xfrm>
            <a:off x="1466204" y="3179318"/>
            <a:ext cx="1237564" cy="1237457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34" hasCustomPrompt="1"/>
          </p:nvPr>
        </p:nvSpPr>
        <p:spPr>
          <a:xfrm>
            <a:off x="2703949" y="3179318"/>
            <a:ext cx="1237564" cy="123745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35" hasCustomPrompt="1"/>
          </p:nvPr>
        </p:nvSpPr>
        <p:spPr>
          <a:xfrm>
            <a:off x="7655110" y="3179318"/>
            <a:ext cx="1237564" cy="1237457"/>
          </a:xfrm>
          <a:solidFill>
            <a:schemeClr val="accent1"/>
          </a:solidFill>
        </p:spPr>
        <p:txBody>
          <a:bodyPr/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図プレースホルダー 4"/>
          <p:cNvSpPr>
            <a:spLocks noGrp="1"/>
          </p:cNvSpPr>
          <p:nvPr>
            <p:ph type="pic" sz="quarter" idx="36" hasCustomPrompt="1"/>
          </p:nvPr>
        </p:nvSpPr>
        <p:spPr>
          <a:xfrm>
            <a:off x="5179620" y="3179318"/>
            <a:ext cx="1237564" cy="1237457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4" name="図プレースホルダー 4"/>
          <p:cNvSpPr>
            <a:spLocks noGrp="1"/>
          </p:cNvSpPr>
          <p:nvPr>
            <p:ph type="pic" sz="quarter" idx="37" hasCustomPrompt="1"/>
          </p:nvPr>
        </p:nvSpPr>
        <p:spPr>
          <a:xfrm>
            <a:off x="6417365" y="3179318"/>
            <a:ext cx="1237564" cy="123745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46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251145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H="1">
            <a:off x="0" y="2387780"/>
            <a:ext cx="9144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15457" y="996576"/>
            <a:ext cx="4199903" cy="139515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4715457" y="2452505"/>
            <a:ext cx="4199902" cy="176192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206136" y="0"/>
            <a:ext cx="4365864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73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19093" y="21771"/>
            <a:ext cx="1800156" cy="230777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844037" y="2353300"/>
            <a:ext cx="1800156" cy="2307772"/>
          </a:xfrm>
        </p:spPr>
        <p:txBody>
          <a:bodyPr/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3668980" y="21771"/>
            <a:ext cx="1800156" cy="2307772"/>
          </a:xfrm>
        </p:spPr>
        <p:txBody>
          <a:bodyPr/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494569" y="2353472"/>
            <a:ext cx="1800156" cy="2307772"/>
          </a:xfrm>
        </p:spPr>
        <p:txBody>
          <a:bodyPr/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318869" y="21771"/>
            <a:ext cx="1800156" cy="2307772"/>
          </a:xfrm>
        </p:spPr>
        <p:txBody>
          <a:bodyPr/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9093" y="2353472"/>
            <a:ext cx="1800156" cy="23076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844037" y="21943"/>
            <a:ext cx="1800156" cy="23076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668980" y="2353472"/>
            <a:ext cx="1800156" cy="2307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5494569" y="21943"/>
            <a:ext cx="1800156" cy="23076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7318869" y="2353643"/>
            <a:ext cx="1800156" cy="23076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683572" y="2488820"/>
            <a:ext cx="471199" cy="47115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508515" y="182519"/>
            <a:ext cx="471199" cy="47115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4333459" y="2488820"/>
            <a:ext cx="471199" cy="47115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7983347" y="2488820"/>
            <a:ext cx="471199" cy="47115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6159048" y="182519"/>
            <a:ext cx="471199" cy="47115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0797" y="3019473"/>
            <a:ext cx="1769422" cy="299199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spc="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6900" y="3267872"/>
            <a:ext cx="1591419" cy="12192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867513" y="705916"/>
            <a:ext cx="1769422" cy="299199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spc="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953617" y="954314"/>
            <a:ext cx="1591419" cy="12192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5518046" y="705916"/>
            <a:ext cx="1769422" cy="299199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spc="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5604149" y="954315"/>
            <a:ext cx="1591419" cy="12192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3684287" y="3019473"/>
            <a:ext cx="1769422" cy="299199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spc="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3770390" y="3267872"/>
            <a:ext cx="1591419" cy="12192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334820" y="3019473"/>
            <a:ext cx="1769422" cy="299199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spc="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20923" y="3267872"/>
            <a:ext cx="1591419" cy="12192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787397" y="2221881"/>
            <a:ext cx="263548" cy="263525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4439829" y="2221881"/>
            <a:ext cx="263548" cy="26352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8087173" y="2221881"/>
            <a:ext cx="263548" cy="263525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2612341" y="2189208"/>
            <a:ext cx="263548" cy="263525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6262873" y="2218215"/>
            <a:ext cx="263548" cy="263525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883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六角形 31"/>
          <p:cNvSpPr/>
          <p:nvPr userDrawn="1"/>
        </p:nvSpPr>
        <p:spPr>
          <a:xfrm rot="5400000">
            <a:off x="2970087" y="1368645"/>
            <a:ext cx="3203031" cy="2761473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7" name="円/楕円 36"/>
          <p:cNvSpPr/>
          <p:nvPr userDrawn="1"/>
        </p:nvSpPr>
        <p:spPr>
          <a:xfrm>
            <a:off x="4060708" y="697815"/>
            <a:ext cx="1012700" cy="10126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8" name="円/楕円 37"/>
          <p:cNvSpPr/>
          <p:nvPr userDrawn="1"/>
        </p:nvSpPr>
        <p:spPr>
          <a:xfrm>
            <a:off x="5427169" y="1440398"/>
            <a:ext cx="1012700" cy="10126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9" name="円/楕円 38"/>
          <p:cNvSpPr/>
          <p:nvPr userDrawn="1"/>
        </p:nvSpPr>
        <p:spPr>
          <a:xfrm>
            <a:off x="5427169" y="3015573"/>
            <a:ext cx="1012700" cy="10126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40" name="円/楕円 39"/>
          <p:cNvSpPr/>
          <p:nvPr userDrawn="1"/>
        </p:nvSpPr>
        <p:spPr>
          <a:xfrm>
            <a:off x="4060708" y="3780658"/>
            <a:ext cx="1012700" cy="10126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41" name="円/楕円 40"/>
          <p:cNvSpPr/>
          <p:nvPr userDrawn="1"/>
        </p:nvSpPr>
        <p:spPr>
          <a:xfrm>
            <a:off x="2684516" y="3015573"/>
            <a:ext cx="1012700" cy="10126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42" name="円/楕円 41"/>
          <p:cNvSpPr/>
          <p:nvPr userDrawn="1"/>
        </p:nvSpPr>
        <p:spPr>
          <a:xfrm>
            <a:off x="2684516" y="1436231"/>
            <a:ext cx="1012700" cy="10126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491786" y="2475248"/>
            <a:ext cx="2137923" cy="49505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spc="15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742788" y="1702719"/>
            <a:ext cx="900179" cy="49505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4108813" y="941176"/>
            <a:ext cx="900179" cy="49505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477079" y="1702719"/>
            <a:ext cx="900179" cy="49505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734426" y="3274351"/>
            <a:ext cx="900179" cy="49505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5468717" y="3274351"/>
            <a:ext cx="900179" cy="49505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4108813" y="4039436"/>
            <a:ext cx="900179" cy="49505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円弧 51"/>
          <p:cNvSpPr/>
          <p:nvPr userDrawn="1"/>
        </p:nvSpPr>
        <p:spPr>
          <a:xfrm rot="2700000">
            <a:off x="3988396" y="624818"/>
            <a:ext cx="1160294" cy="1160395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cxnSp>
        <p:nvCxnSpPr>
          <p:cNvPr id="54" name="直線コネクタ 53"/>
          <p:cNvCxnSpPr>
            <a:stCxn id="52" idx="0"/>
          </p:cNvCxnSpPr>
          <p:nvPr userDrawn="1"/>
        </p:nvCxnSpPr>
        <p:spPr>
          <a:xfrm>
            <a:off x="4978805" y="794789"/>
            <a:ext cx="2826022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円弧 59"/>
          <p:cNvSpPr/>
          <p:nvPr userDrawn="1"/>
        </p:nvSpPr>
        <p:spPr>
          <a:xfrm rot="2700000">
            <a:off x="5353765" y="1355990"/>
            <a:ext cx="1160294" cy="1160395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cxnSp>
        <p:nvCxnSpPr>
          <p:cNvPr id="61" name="直線コネクタ 60"/>
          <p:cNvCxnSpPr>
            <a:stCxn id="60" idx="0"/>
          </p:cNvCxnSpPr>
          <p:nvPr userDrawn="1"/>
        </p:nvCxnSpPr>
        <p:spPr>
          <a:xfrm>
            <a:off x="6344174" y="1525961"/>
            <a:ext cx="25021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弧 62"/>
          <p:cNvSpPr/>
          <p:nvPr userDrawn="1"/>
        </p:nvSpPr>
        <p:spPr>
          <a:xfrm rot="2700000">
            <a:off x="5353765" y="2935331"/>
            <a:ext cx="1160294" cy="1160395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cxnSp>
        <p:nvCxnSpPr>
          <p:cNvPr id="64" name="直線コネクタ 63"/>
          <p:cNvCxnSpPr/>
          <p:nvPr userDrawn="1"/>
        </p:nvCxnSpPr>
        <p:spPr>
          <a:xfrm>
            <a:off x="6344174" y="3105303"/>
            <a:ext cx="25021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円弧 69"/>
          <p:cNvSpPr/>
          <p:nvPr userDrawn="1"/>
        </p:nvSpPr>
        <p:spPr>
          <a:xfrm rot="18900000" flipH="1">
            <a:off x="2606677" y="1356040"/>
            <a:ext cx="1160395" cy="1160294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cxnSp>
        <p:nvCxnSpPr>
          <p:cNvPr id="71" name="直線コネクタ 70"/>
          <p:cNvCxnSpPr>
            <a:stCxn id="70" idx="0"/>
          </p:cNvCxnSpPr>
          <p:nvPr userDrawn="1"/>
        </p:nvCxnSpPr>
        <p:spPr>
          <a:xfrm flipH="1">
            <a:off x="260373" y="1525961"/>
            <a:ext cx="2516240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円弧 76"/>
          <p:cNvSpPr/>
          <p:nvPr userDrawn="1"/>
        </p:nvSpPr>
        <p:spPr>
          <a:xfrm rot="18900000" flipH="1">
            <a:off x="2606677" y="2935382"/>
            <a:ext cx="1160395" cy="1160294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cxnSp>
        <p:nvCxnSpPr>
          <p:cNvPr id="78" name="直線コネクタ 77"/>
          <p:cNvCxnSpPr>
            <a:stCxn id="77" idx="0"/>
          </p:cNvCxnSpPr>
          <p:nvPr userDrawn="1"/>
        </p:nvCxnSpPr>
        <p:spPr>
          <a:xfrm flipH="1">
            <a:off x="260373" y="3105303"/>
            <a:ext cx="2516240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円弧 79"/>
          <p:cNvSpPr/>
          <p:nvPr userDrawn="1"/>
        </p:nvSpPr>
        <p:spPr>
          <a:xfrm rot="2700000" flipH="1" flipV="1">
            <a:off x="3972096" y="3713116"/>
            <a:ext cx="1160294" cy="1160395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cxnSp>
        <p:nvCxnSpPr>
          <p:cNvPr id="81" name="直線コネクタ 80"/>
          <p:cNvCxnSpPr>
            <a:stCxn id="80" idx="0"/>
          </p:cNvCxnSpPr>
          <p:nvPr userDrawn="1"/>
        </p:nvCxnSpPr>
        <p:spPr>
          <a:xfrm flipH="1">
            <a:off x="1238357" y="4703540"/>
            <a:ext cx="290362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5202987" y="851197"/>
            <a:ext cx="2601841" cy="4236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6548510" y="1601798"/>
            <a:ext cx="2297808" cy="69055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554861" y="3170253"/>
            <a:ext cx="2297808" cy="69055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248217" y="1601428"/>
            <a:ext cx="2297808" cy="69055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260373" y="3176603"/>
            <a:ext cx="2297808" cy="69055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310099" y="4216697"/>
            <a:ext cx="2601841" cy="423669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28620" y="176834"/>
            <a:ext cx="3384844" cy="99156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7" name="直線コネクタ 46"/>
          <p:cNvCxnSpPr/>
          <p:nvPr userDrawn="1"/>
        </p:nvCxnSpPr>
        <p:spPr>
          <a:xfrm flipH="1">
            <a:off x="-396" y="1186267"/>
            <a:ext cx="373211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11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5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5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5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5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50"/>
                            </p:stCondLst>
                            <p:childTnLst>
                              <p:par>
                                <p:cTn id="1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60" grpId="0" animBg="1"/>
      <p:bldP spid="63" grpId="0" animBg="1"/>
      <p:bldP spid="70" grpId="0" animBg="1"/>
      <p:bldP spid="77" grpId="0" animBg="1"/>
      <p:bldP spid="80" grpId="0" animBg="1"/>
      <p:bldP spid="8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2286198" cy="164962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2285405" y="0"/>
            <a:ext cx="2286198" cy="164962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4572397" y="0"/>
            <a:ext cx="2286198" cy="164962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6857802" y="0"/>
            <a:ext cx="2286198" cy="164962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642203"/>
            <a:ext cx="2286198" cy="164962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2285405" y="1642203"/>
            <a:ext cx="2286198" cy="164962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4572397" y="1642203"/>
            <a:ext cx="2286198" cy="164962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6857802" y="1642203"/>
            <a:ext cx="2286198" cy="164962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357183"/>
            <a:ext cx="2286198" cy="29064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17"/>
          <p:cNvSpPr>
            <a:spLocks noGrp="1"/>
          </p:cNvSpPr>
          <p:nvPr>
            <p:ph type="body" sz="quarter" idx="21" hasCustomPrompt="1"/>
          </p:nvPr>
        </p:nvSpPr>
        <p:spPr>
          <a:xfrm>
            <a:off x="2285405" y="1357183"/>
            <a:ext cx="2286198" cy="29064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テキスト プレースホルダー 17"/>
          <p:cNvSpPr>
            <a:spLocks noGrp="1"/>
          </p:cNvSpPr>
          <p:nvPr>
            <p:ph type="body" sz="quarter" idx="22" hasCustomPrompt="1"/>
          </p:nvPr>
        </p:nvSpPr>
        <p:spPr>
          <a:xfrm>
            <a:off x="4571603" y="1357183"/>
            <a:ext cx="2286198" cy="29064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1" name="テキスト プレースホルダー 17"/>
          <p:cNvSpPr>
            <a:spLocks noGrp="1"/>
          </p:cNvSpPr>
          <p:nvPr>
            <p:ph type="body" sz="quarter" idx="23" hasCustomPrompt="1"/>
          </p:nvPr>
        </p:nvSpPr>
        <p:spPr>
          <a:xfrm>
            <a:off x="6857008" y="1357183"/>
            <a:ext cx="2286198" cy="29064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7"/>
          <p:cNvSpPr>
            <a:spLocks noGrp="1"/>
          </p:cNvSpPr>
          <p:nvPr>
            <p:ph type="body" sz="quarter" idx="24" hasCustomPrompt="1"/>
          </p:nvPr>
        </p:nvSpPr>
        <p:spPr>
          <a:xfrm>
            <a:off x="794" y="2999386"/>
            <a:ext cx="2286198" cy="29064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7"/>
          <p:cNvSpPr>
            <a:spLocks noGrp="1"/>
          </p:cNvSpPr>
          <p:nvPr>
            <p:ph type="body" sz="quarter" idx="25" hasCustomPrompt="1"/>
          </p:nvPr>
        </p:nvSpPr>
        <p:spPr>
          <a:xfrm>
            <a:off x="2286199" y="2999386"/>
            <a:ext cx="2286198" cy="29064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7"/>
          <p:cNvSpPr>
            <a:spLocks noGrp="1"/>
          </p:cNvSpPr>
          <p:nvPr>
            <p:ph type="body" sz="quarter" idx="26" hasCustomPrompt="1"/>
          </p:nvPr>
        </p:nvSpPr>
        <p:spPr>
          <a:xfrm>
            <a:off x="4572397" y="2999386"/>
            <a:ext cx="2286198" cy="29064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7"/>
          <p:cNvSpPr>
            <a:spLocks noGrp="1"/>
          </p:cNvSpPr>
          <p:nvPr>
            <p:ph type="body" sz="quarter" idx="27" hasCustomPrompt="1"/>
          </p:nvPr>
        </p:nvSpPr>
        <p:spPr>
          <a:xfrm>
            <a:off x="6857802" y="2999386"/>
            <a:ext cx="2286198" cy="29064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1197" y="3309945"/>
            <a:ext cx="6306869" cy="61213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 flipH="1" flipV="1">
            <a:off x="1666623" y="3926573"/>
            <a:ext cx="5810754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48718" y="3987796"/>
            <a:ext cx="7051826" cy="76955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00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7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5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  <p:bldP spid="15" grpId="0"/>
      <p:bldP spid="16" grpId="0"/>
      <p:bldP spid="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1314450"/>
            <a:ext cx="9176546" cy="1479550"/>
          </a:xfrm>
          <a:custGeom>
            <a:avLst/>
            <a:gdLst>
              <a:gd name="connsiteX0" fmla="*/ 0 w 18351500"/>
              <a:gd name="connsiteY0" fmla="*/ 2959100 h 2959100"/>
              <a:gd name="connsiteX1" fmla="*/ 3606800 w 18351500"/>
              <a:gd name="connsiteY1" fmla="*/ 2959100 h 2959100"/>
              <a:gd name="connsiteX2" fmla="*/ 3606800 w 18351500"/>
              <a:gd name="connsiteY2" fmla="*/ 0 h 2959100"/>
              <a:gd name="connsiteX3" fmla="*/ 7289800 w 18351500"/>
              <a:gd name="connsiteY3" fmla="*/ 0 h 2959100"/>
              <a:gd name="connsiteX4" fmla="*/ 7289800 w 18351500"/>
              <a:gd name="connsiteY4" fmla="*/ 2159000 h 2959100"/>
              <a:gd name="connsiteX5" fmla="*/ 10998200 w 18351500"/>
              <a:gd name="connsiteY5" fmla="*/ 2159000 h 2959100"/>
              <a:gd name="connsiteX6" fmla="*/ 10998200 w 18351500"/>
              <a:gd name="connsiteY6" fmla="*/ 850900 h 2959100"/>
              <a:gd name="connsiteX7" fmla="*/ 14668500 w 18351500"/>
              <a:gd name="connsiteY7" fmla="*/ 850900 h 2959100"/>
              <a:gd name="connsiteX8" fmla="*/ 14668500 w 18351500"/>
              <a:gd name="connsiteY8" fmla="*/ 2806700 h 2959100"/>
              <a:gd name="connsiteX9" fmla="*/ 18351500 w 18351500"/>
              <a:gd name="connsiteY9" fmla="*/ 28067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51500" h="2959100">
                <a:moveTo>
                  <a:pt x="0" y="2959100"/>
                </a:moveTo>
                <a:lnTo>
                  <a:pt x="3606800" y="2959100"/>
                </a:lnTo>
                <a:lnTo>
                  <a:pt x="3606800" y="0"/>
                </a:lnTo>
                <a:lnTo>
                  <a:pt x="7289800" y="0"/>
                </a:lnTo>
                <a:lnTo>
                  <a:pt x="7289800" y="2159000"/>
                </a:lnTo>
                <a:lnTo>
                  <a:pt x="10998200" y="2159000"/>
                </a:lnTo>
                <a:lnTo>
                  <a:pt x="10998200" y="850900"/>
                </a:lnTo>
                <a:lnTo>
                  <a:pt x="14668500" y="850900"/>
                </a:lnTo>
                <a:lnTo>
                  <a:pt x="14668500" y="2806700"/>
                </a:lnTo>
                <a:lnTo>
                  <a:pt x="18351500" y="2806700"/>
                </a:lnTo>
              </a:path>
            </a:pathLst>
          </a:custGeom>
          <a:noFill/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grpSp>
        <p:nvGrpSpPr>
          <p:cNvPr id="32" name="グループ化 31"/>
          <p:cNvGrpSpPr/>
          <p:nvPr userDrawn="1"/>
        </p:nvGrpSpPr>
        <p:grpSpPr>
          <a:xfrm>
            <a:off x="437531" y="2978282"/>
            <a:ext cx="1710338" cy="858975"/>
            <a:chOff x="187211" y="5765810"/>
            <a:chExt cx="3420380" cy="171795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  <p:sp>
          <p:nvSpPr>
            <p:cNvPr id="31" name="二等辺三角形 3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</p:grpSp>
      <p:sp>
        <p:nvSpPr>
          <p:cNvPr id="67" name="円/楕円 66"/>
          <p:cNvSpPr/>
          <p:nvPr userDrawn="1"/>
        </p:nvSpPr>
        <p:spPr>
          <a:xfrm>
            <a:off x="147957" y="2871016"/>
            <a:ext cx="463986" cy="463946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25" hasCustomPrompt="1"/>
          </p:nvPr>
        </p:nvSpPr>
        <p:spPr>
          <a:xfrm>
            <a:off x="259583" y="2990982"/>
            <a:ext cx="223165" cy="223146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707" y="2268987"/>
            <a:ext cx="1769422" cy="495056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spc="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1942" y="3139591"/>
            <a:ext cx="1423405" cy="69020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875503" y="1346385"/>
            <a:ext cx="1769422" cy="495056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spc="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535299" y="1771991"/>
            <a:ext cx="1769422" cy="495056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spc="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704335" y="1865781"/>
            <a:ext cx="1769422" cy="495056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spc="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358159" y="2201479"/>
            <a:ext cx="1769422" cy="495056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spc="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>
            <a:off x="1880159" y="378778"/>
            <a:ext cx="1710338" cy="858975"/>
            <a:chOff x="187211" y="5765810"/>
            <a:chExt cx="3420380" cy="1717950"/>
          </a:xfrm>
        </p:grpSpPr>
        <p:sp>
          <p:nvSpPr>
            <p:cNvPr id="36" name="正方形/長方形 3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  <p:sp>
          <p:nvSpPr>
            <p:cNvPr id="37" name="二等辺三角形 3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2098772" y="405071"/>
            <a:ext cx="1379203" cy="69020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 rot="10800000">
            <a:off x="5539691" y="806325"/>
            <a:ext cx="1710338" cy="858975"/>
            <a:chOff x="187211" y="5765810"/>
            <a:chExt cx="3420380" cy="1717950"/>
          </a:xfrm>
        </p:grpSpPr>
        <p:sp>
          <p:nvSpPr>
            <p:cNvPr id="41" name="正方形/長方形 40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  <p:sp>
          <p:nvSpPr>
            <p:cNvPr id="42" name="二等辺三角形 41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</p:grp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771684" y="832619"/>
            <a:ext cx="1365824" cy="69020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3716434" y="2600273"/>
            <a:ext cx="1710338" cy="858975"/>
            <a:chOff x="187211" y="5765810"/>
            <a:chExt cx="3420380" cy="1717950"/>
          </a:xfrm>
        </p:grpSpPr>
        <p:sp>
          <p:nvSpPr>
            <p:cNvPr id="46" name="正方形/長方形 4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  <p:sp>
          <p:nvSpPr>
            <p:cNvPr id="47" name="二等辺三角形 4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</p:grpSp>
      <p:sp>
        <p:nvSpPr>
          <p:cNvPr id="4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952367" y="2761582"/>
            <a:ext cx="1361884" cy="69020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59" name="グループ化 58"/>
          <p:cNvGrpSpPr/>
          <p:nvPr userDrawn="1"/>
        </p:nvGrpSpPr>
        <p:grpSpPr>
          <a:xfrm>
            <a:off x="7340048" y="2915460"/>
            <a:ext cx="1710338" cy="858975"/>
            <a:chOff x="187211" y="5765810"/>
            <a:chExt cx="3420380" cy="1717950"/>
          </a:xfrm>
        </p:grpSpPr>
        <p:sp>
          <p:nvSpPr>
            <p:cNvPr id="60" name="正方形/長方形 5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  <p:sp>
          <p:nvSpPr>
            <p:cNvPr id="61" name="二等辺三角形 6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700"/>
            </a:p>
          </p:txBody>
        </p:sp>
      </p:grpSp>
      <p:sp>
        <p:nvSpPr>
          <p:cNvPr id="62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572040" y="3051369"/>
            <a:ext cx="1365824" cy="69020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直角三角形 63"/>
          <p:cNvSpPr/>
          <p:nvPr userDrawn="1"/>
        </p:nvSpPr>
        <p:spPr>
          <a:xfrm rot="8100000">
            <a:off x="1704295" y="2018398"/>
            <a:ext cx="202540" cy="202523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65" name="直角三角形 64"/>
          <p:cNvSpPr/>
          <p:nvPr userDrawn="1"/>
        </p:nvSpPr>
        <p:spPr>
          <a:xfrm rot="18900000">
            <a:off x="7238777" y="2050234"/>
            <a:ext cx="202540" cy="202523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68" name="円/楕円 67"/>
          <p:cNvSpPr/>
          <p:nvPr userDrawn="1"/>
        </p:nvSpPr>
        <p:spPr>
          <a:xfrm>
            <a:off x="1648070" y="146804"/>
            <a:ext cx="463986" cy="463946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69" name="図プレースホルダー 33"/>
          <p:cNvSpPr>
            <a:spLocks noGrp="1"/>
          </p:cNvSpPr>
          <p:nvPr>
            <p:ph type="pic" sz="quarter" idx="34" hasCustomPrompt="1"/>
          </p:nvPr>
        </p:nvSpPr>
        <p:spPr>
          <a:xfrm>
            <a:off x="1759696" y="266770"/>
            <a:ext cx="223165" cy="223146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3484441" y="2469603"/>
            <a:ext cx="463986" cy="463946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71" name="図プレースホルダー 33"/>
          <p:cNvSpPr>
            <a:spLocks noGrp="1"/>
          </p:cNvSpPr>
          <p:nvPr>
            <p:ph type="pic" sz="quarter" idx="35" hasCustomPrompt="1"/>
          </p:nvPr>
        </p:nvSpPr>
        <p:spPr>
          <a:xfrm>
            <a:off x="3596067" y="2589569"/>
            <a:ext cx="223165" cy="223146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円/楕円 71"/>
          <p:cNvSpPr/>
          <p:nvPr userDrawn="1"/>
        </p:nvSpPr>
        <p:spPr>
          <a:xfrm>
            <a:off x="5307699" y="572353"/>
            <a:ext cx="463986" cy="463946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73" name="図プレースホルダー 33"/>
          <p:cNvSpPr>
            <a:spLocks noGrp="1"/>
          </p:cNvSpPr>
          <p:nvPr>
            <p:ph type="pic" sz="quarter" idx="36" hasCustomPrompt="1"/>
          </p:nvPr>
        </p:nvSpPr>
        <p:spPr>
          <a:xfrm>
            <a:off x="5419325" y="692319"/>
            <a:ext cx="223165" cy="223146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円/楕円 73"/>
          <p:cNvSpPr/>
          <p:nvPr userDrawn="1"/>
        </p:nvSpPr>
        <p:spPr>
          <a:xfrm>
            <a:off x="7108055" y="2797880"/>
            <a:ext cx="463986" cy="463946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75" name="図プレースホルダー 33"/>
          <p:cNvSpPr>
            <a:spLocks noGrp="1"/>
          </p:cNvSpPr>
          <p:nvPr>
            <p:ph type="pic" sz="quarter" idx="37" hasCustomPrompt="1"/>
          </p:nvPr>
        </p:nvSpPr>
        <p:spPr>
          <a:xfrm>
            <a:off x="7219681" y="2917846"/>
            <a:ext cx="223165" cy="223146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461011" y="3538550"/>
            <a:ext cx="4199903" cy="61213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8" name="直線コネクタ 77"/>
          <p:cNvCxnSpPr/>
          <p:nvPr userDrawn="1"/>
        </p:nvCxnSpPr>
        <p:spPr>
          <a:xfrm flipH="1" flipV="1">
            <a:off x="1666623" y="4167530"/>
            <a:ext cx="5810754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666623" y="4216400"/>
            <a:ext cx="5816642" cy="5461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727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コネクタ 35"/>
          <p:cNvCxnSpPr/>
          <p:nvPr userDrawn="1"/>
        </p:nvCxnSpPr>
        <p:spPr>
          <a:xfrm flipH="1">
            <a:off x="-397" y="2039546"/>
            <a:ext cx="9144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六角形 13"/>
          <p:cNvSpPr/>
          <p:nvPr userDrawn="1"/>
        </p:nvSpPr>
        <p:spPr>
          <a:xfrm rot="5400000">
            <a:off x="1000716" y="1234888"/>
            <a:ext cx="3203031" cy="2761473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涙形 4"/>
          <p:cNvSpPr/>
          <p:nvPr userDrawn="1"/>
        </p:nvSpPr>
        <p:spPr>
          <a:xfrm rot="8100000">
            <a:off x="1913293" y="401643"/>
            <a:ext cx="1357000" cy="1356883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6" name="涙形 5"/>
          <p:cNvSpPr/>
          <p:nvPr userDrawn="1"/>
        </p:nvSpPr>
        <p:spPr>
          <a:xfrm rot="4500000">
            <a:off x="644589" y="1116738"/>
            <a:ext cx="1356883" cy="1357000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7" name="涙形 6"/>
          <p:cNvSpPr/>
          <p:nvPr userDrawn="1"/>
        </p:nvSpPr>
        <p:spPr>
          <a:xfrm rot="900000">
            <a:off x="644531" y="2557972"/>
            <a:ext cx="1357000" cy="1356883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8" name="涙形 7"/>
          <p:cNvSpPr/>
          <p:nvPr userDrawn="1"/>
        </p:nvSpPr>
        <p:spPr>
          <a:xfrm rot="18900000">
            <a:off x="1923732" y="3262595"/>
            <a:ext cx="1357000" cy="1356883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9" name="涙形 8"/>
          <p:cNvSpPr/>
          <p:nvPr userDrawn="1"/>
        </p:nvSpPr>
        <p:spPr>
          <a:xfrm rot="15300000">
            <a:off x="3192553" y="2547384"/>
            <a:ext cx="1356883" cy="1357000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0" name="涙形 9"/>
          <p:cNvSpPr/>
          <p:nvPr userDrawn="1"/>
        </p:nvSpPr>
        <p:spPr>
          <a:xfrm rot="11700000">
            <a:off x="3192494" y="1106266"/>
            <a:ext cx="1357000" cy="1356883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961482" y="816555"/>
            <a:ext cx="1237745" cy="29253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2401158" y="468606"/>
            <a:ext cx="392989" cy="392955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024461" y="1041580"/>
            <a:ext cx="1120688" cy="51755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3234823" y="1547047"/>
            <a:ext cx="1237745" cy="29253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3674499" y="1199098"/>
            <a:ext cx="392989" cy="392955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3297802" y="1772072"/>
            <a:ext cx="1120688" cy="51755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686860" y="1524545"/>
            <a:ext cx="1237745" cy="29253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 userDrawn="1">
            <p:ph type="pic" sz="quarter" idx="34" hasCustomPrompt="1"/>
          </p:nvPr>
        </p:nvSpPr>
        <p:spPr>
          <a:xfrm>
            <a:off x="1126536" y="1176595"/>
            <a:ext cx="392989" cy="392955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749839" y="1749570"/>
            <a:ext cx="1120688" cy="51755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686860" y="2963574"/>
            <a:ext cx="1237745" cy="29253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1126536" y="2615625"/>
            <a:ext cx="392989" cy="392955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749839" y="3188599"/>
            <a:ext cx="1120688" cy="51755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3234823" y="2954293"/>
            <a:ext cx="1237745" cy="29253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7"/>
          <p:cNvSpPr>
            <a:spLocks noGrp="1"/>
          </p:cNvSpPr>
          <p:nvPr userDrawn="1">
            <p:ph type="pic" sz="quarter" idx="40" hasCustomPrompt="1"/>
          </p:nvPr>
        </p:nvSpPr>
        <p:spPr>
          <a:xfrm>
            <a:off x="3674499" y="2606343"/>
            <a:ext cx="392989" cy="392955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3297802" y="3179318"/>
            <a:ext cx="1120688" cy="51755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961482" y="3662282"/>
            <a:ext cx="1237745" cy="29253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2401158" y="3291830"/>
            <a:ext cx="392989" cy="392955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2024461" y="3864805"/>
            <a:ext cx="1120688" cy="51755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774539" y="608642"/>
            <a:ext cx="3957801" cy="139515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ホームベース 40"/>
          <p:cNvSpPr/>
          <p:nvPr userDrawn="1"/>
        </p:nvSpPr>
        <p:spPr>
          <a:xfrm>
            <a:off x="4808320" y="2203294"/>
            <a:ext cx="239868" cy="179737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sp>
        <p:nvSpPr>
          <p:cNvPr id="42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048189" y="2389575"/>
            <a:ext cx="3664630" cy="8135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048189" y="2099861"/>
            <a:ext cx="3664630" cy="38660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ホームベース 43"/>
          <p:cNvSpPr/>
          <p:nvPr userDrawn="1"/>
        </p:nvSpPr>
        <p:spPr>
          <a:xfrm>
            <a:off x="4808320" y="3412375"/>
            <a:ext cx="239868" cy="179737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sp>
        <p:nvSpPr>
          <p:cNvPr id="45" name="テキスト プレースホルダー 11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5048189" y="3604047"/>
            <a:ext cx="3664630" cy="8135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5048189" y="3308942"/>
            <a:ext cx="3664630" cy="38660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49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50"/>
                            </p:stCondLst>
                            <p:childTnLst>
                              <p:par>
                                <p:cTn id="10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9144000" cy="3291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5" hasCustomPrompt="1"/>
          </p:nvPr>
        </p:nvSpPr>
        <p:spPr>
          <a:xfrm>
            <a:off x="206136" y="604052"/>
            <a:ext cx="3110813" cy="2516952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333544" y="716564"/>
            <a:ext cx="2866923" cy="15751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5794859" y="600723"/>
            <a:ext cx="3110813" cy="2516952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5922267" y="713236"/>
            <a:ext cx="2866923" cy="15751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>
            <a:off x="2773265" y="479018"/>
            <a:ext cx="3599091" cy="2912016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2907592" y="600722"/>
            <a:ext cx="3330659" cy="182270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1197" y="3309945"/>
            <a:ext cx="6306869" cy="61213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1666623" y="3926573"/>
            <a:ext cx="5810754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48718" y="3987796"/>
            <a:ext cx="7051826" cy="76955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5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5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50"/>
                            </p:stCondLst>
                            <p:childTnLst>
                              <p:par>
                                <p:cTn id="3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8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63667" y="614033"/>
            <a:ext cx="8416665" cy="12296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63668" y="1702719"/>
            <a:ext cx="8416665" cy="49505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spc="7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601413" y="2819278"/>
            <a:ext cx="765151" cy="765085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13756" y="3919083"/>
            <a:ext cx="2362968" cy="79040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13756" y="3629368"/>
            <a:ext cx="2362968" cy="38660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4189425" y="2819278"/>
            <a:ext cx="765151" cy="765085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401768" y="3919083"/>
            <a:ext cx="2362968" cy="79040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401768" y="3629368"/>
            <a:ext cx="2362968" cy="38660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6777437" y="2819278"/>
            <a:ext cx="765151" cy="765085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5989780" y="3919083"/>
            <a:ext cx="2362968" cy="79040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989780" y="3629368"/>
            <a:ext cx="2362968" cy="38660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5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9144000" cy="329183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031645"/>
            <a:ext cx="9144000" cy="382588"/>
          </a:xfrm>
          <a:solidFill>
            <a:schemeClr val="accent1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4476"/>
            <a:ext cx="9144000" cy="877355"/>
          </a:xfrm>
          <a:solidFill>
            <a:schemeClr val="tx2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5901" y="411510"/>
            <a:ext cx="1845689" cy="2878508"/>
          </a:xfrm>
          <a:blipFill dpi="0" rotWithShape="1">
            <a:blip r:embed="rId2"/>
            <a:srcRect/>
            <a:stretch>
              <a:fillRect b="-27424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69103" y="2026323"/>
            <a:ext cx="6211229" cy="38660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 spc="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69103" y="2440179"/>
            <a:ext cx="6211229" cy="82914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791277" y="883883"/>
            <a:ext cx="1574937" cy="2408238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1197" y="3309945"/>
            <a:ext cx="6306869" cy="61213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 flipH="1" flipV="1">
            <a:off x="1666623" y="3926573"/>
            <a:ext cx="5810754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48718" y="3987796"/>
            <a:ext cx="7051826" cy="76955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2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7379" y="1645915"/>
            <a:ext cx="9144000" cy="16459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3596" y="1861305"/>
            <a:ext cx="9144000" cy="12151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4000" cy="16459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0" y="208988"/>
            <a:ext cx="9136620" cy="12151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4572000" y="1645915"/>
            <a:ext cx="4570359" cy="1645915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0359" cy="1645915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1197" y="3309945"/>
            <a:ext cx="6306869" cy="61213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 flipV="1">
            <a:off x="1666623" y="3926573"/>
            <a:ext cx="5810754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48718" y="3987796"/>
            <a:ext cx="7051826" cy="76955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575510" y="588713"/>
            <a:ext cx="4249831" cy="72289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75510" y="298998"/>
            <a:ext cx="4249831" cy="38660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99664" y="2256715"/>
            <a:ext cx="4249831" cy="69757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99664" y="1967000"/>
            <a:ext cx="4249831" cy="38660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3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4" grpId="0"/>
      <p:bldP spid="11" grpId="0"/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212980" cy="3291830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2730737" y="1610937"/>
            <a:ext cx="1975976" cy="394075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919371" y="-1"/>
            <a:ext cx="5224628" cy="3291830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1197" y="3309945"/>
            <a:ext cx="6306869" cy="61213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1666623" y="3926573"/>
            <a:ext cx="5810754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48718" y="3987796"/>
            <a:ext cx="7051826" cy="76955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873625" y="1614488"/>
            <a:ext cx="1690834" cy="38576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spc="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4389025" y="1212475"/>
            <a:ext cx="1975976" cy="394075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4531913" y="1216025"/>
            <a:ext cx="1690834" cy="38576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spc="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4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5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82" y="508465"/>
            <a:ext cx="6564383" cy="3118243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1197" y="3309945"/>
            <a:ext cx="6306869" cy="61213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1666623" y="3926573"/>
            <a:ext cx="5810754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48718" y="3987796"/>
            <a:ext cx="7051826" cy="76955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涙形 7"/>
          <p:cNvSpPr/>
          <p:nvPr userDrawn="1"/>
        </p:nvSpPr>
        <p:spPr>
          <a:xfrm rot="8100000">
            <a:off x="1594966" y="577887"/>
            <a:ext cx="698218" cy="698157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9" name="涙形 8"/>
          <p:cNvSpPr/>
          <p:nvPr userDrawn="1"/>
        </p:nvSpPr>
        <p:spPr>
          <a:xfrm rot="8100000">
            <a:off x="2381149" y="1880286"/>
            <a:ext cx="698218" cy="698157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0" name="涙形 9"/>
          <p:cNvSpPr/>
          <p:nvPr userDrawn="1"/>
        </p:nvSpPr>
        <p:spPr>
          <a:xfrm rot="8100000">
            <a:off x="3901761" y="317156"/>
            <a:ext cx="698218" cy="698157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1" name="涙形 10"/>
          <p:cNvSpPr/>
          <p:nvPr userDrawn="1"/>
        </p:nvSpPr>
        <p:spPr>
          <a:xfrm rot="8100000">
            <a:off x="5798688" y="653058"/>
            <a:ext cx="698218" cy="698157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2" name="涙形 11"/>
          <p:cNvSpPr/>
          <p:nvPr userDrawn="1"/>
        </p:nvSpPr>
        <p:spPr>
          <a:xfrm rot="8100000">
            <a:off x="4000622" y="1545456"/>
            <a:ext cx="698218" cy="698157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3" name="涙形 12"/>
          <p:cNvSpPr/>
          <p:nvPr userDrawn="1"/>
        </p:nvSpPr>
        <p:spPr>
          <a:xfrm rot="8100000">
            <a:off x="6564872" y="2090351"/>
            <a:ext cx="698218" cy="698157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305843" y="826252"/>
            <a:ext cx="1220348" cy="51737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56448" y="2054373"/>
            <a:ext cx="1220348" cy="51737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2613799" y="472013"/>
            <a:ext cx="1220348" cy="51737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4744585" y="1870830"/>
            <a:ext cx="1220348" cy="51737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541870" y="797852"/>
            <a:ext cx="1220348" cy="51737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7298537" y="2180741"/>
            <a:ext cx="1220348" cy="51737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657637" y="538328"/>
            <a:ext cx="578906" cy="75236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2437790" y="1840727"/>
            <a:ext cx="578906" cy="75236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3961417" y="279639"/>
            <a:ext cx="578906" cy="75236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060278" y="1505898"/>
            <a:ext cx="578906" cy="75236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5859898" y="613499"/>
            <a:ext cx="578906" cy="75236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6624528" y="2050792"/>
            <a:ext cx="578906" cy="75236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5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5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50"/>
                            </p:stCondLst>
                            <p:childTnLst>
                              <p:par>
                                <p:cTn id="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5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50"/>
                            </p:stCondLst>
                            <p:childTnLst>
                              <p:par>
                                <p:cTn id="7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5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5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50"/>
                            </p:stCondLst>
                            <p:childTnLst>
                              <p:par>
                                <p:cTn id="10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82" y="508465"/>
            <a:ext cx="6564383" cy="3118243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1197" y="3309945"/>
            <a:ext cx="6306869" cy="61213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1666623" y="3926573"/>
            <a:ext cx="5810754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48718" y="3987796"/>
            <a:ext cx="7051826" cy="76955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8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48718" y="2279217"/>
            <a:ext cx="7051826" cy="96760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4179011" y="1469128"/>
            <a:ext cx="775564" cy="775497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620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48718" y="1311610"/>
            <a:ext cx="7051826" cy="3150350"/>
          </a:xfrm>
        </p:spPr>
        <p:txBody>
          <a:bodyPr anchor="t">
            <a:noAutofit/>
          </a:bodyPr>
          <a:lstStyle>
            <a:lvl1pPr marL="216000" indent="-216000" algn="l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u"/>
              <a:defRPr sz="1200">
                <a:solidFill>
                  <a:schemeClr val="tx1"/>
                </a:solidFill>
                <a:latin typeface="+mn-lt"/>
              </a:defRPr>
            </a:lvl1pPr>
            <a:lvl2pPr marL="450000" indent="-216000">
              <a:buFont typeface="Wingdings" panose="05000000000000000000" pitchFamily="2" charset="2"/>
              <a:buChar char="l"/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ssss</a:t>
            </a:r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4179011" y="501520"/>
            <a:ext cx="775564" cy="775497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01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1197" y="3309945"/>
            <a:ext cx="6306869" cy="61213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1666623" y="3926573"/>
            <a:ext cx="5810754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48718" y="3987796"/>
            <a:ext cx="7051826" cy="76955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4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286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8039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3131715" y="1289505"/>
            <a:ext cx="2880571" cy="2884642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4589787" y="1289505"/>
            <a:ext cx="1422498" cy="1579496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4511281" y="2673142"/>
            <a:ext cx="1422375" cy="1579633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3127394" y="2594649"/>
            <a:ext cx="1422498" cy="1579496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3206022" y="1210479"/>
            <a:ext cx="1422375" cy="1579633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079798" y="1698872"/>
            <a:ext cx="2745543" cy="82556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079798" y="1330442"/>
            <a:ext cx="2745543" cy="3866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079798" y="3341554"/>
            <a:ext cx="2745543" cy="82556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079798" y="2973124"/>
            <a:ext cx="2745543" cy="3866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318658" y="1705897"/>
            <a:ext cx="2745543" cy="82556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318658" y="1337467"/>
            <a:ext cx="2745543" cy="386602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4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318658" y="3348580"/>
            <a:ext cx="2745543" cy="82556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318658" y="2980150"/>
            <a:ext cx="2745543" cy="386602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4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3491786" y="2504243"/>
            <a:ext cx="2137923" cy="38660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600" spc="15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5222468" y="1581640"/>
            <a:ext cx="675134" cy="67507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5396999" y="1739476"/>
            <a:ext cx="342212" cy="34218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5224629" y="3264365"/>
            <a:ext cx="675134" cy="67507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5399160" y="3422201"/>
            <a:ext cx="342212" cy="34218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3272246" y="3264365"/>
            <a:ext cx="675134" cy="67507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3446777" y="3422201"/>
            <a:ext cx="342212" cy="34218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3272246" y="1581640"/>
            <a:ext cx="675134" cy="67507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3446777" y="1739476"/>
            <a:ext cx="342212" cy="34218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5190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3810" y="1694152"/>
            <a:ext cx="6953876" cy="83259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spc="7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94665" y="2549248"/>
            <a:ext cx="6953876" cy="967608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16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927727" y="3381840"/>
            <a:ext cx="5288546" cy="1586427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211690" y="-685"/>
            <a:ext cx="932310" cy="1175195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7" name="直角三角形 6"/>
          <p:cNvSpPr/>
          <p:nvPr userDrawn="1"/>
        </p:nvSpPr>
        <p:spPr>
          <a:xfrm rot="10800000">
            <a:off x="7106816" y="-686"/>
            <a:ext cx="2047905" cy="974758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0" name="直角三角形 9"/>
          <p:cNvSpPr/>
          <p:nvPr userDrawn="1"/>
        </p:nvSpPr>
        <p:spPr>
          <a:xfrm>
            <a:off x="-6134" y="3966248"/>
            <a:ext cx="932310" cy="1175195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1" name="直角三角形 10"/>
          <p:cNvSpPr/>
          <p:nvPr userDrawn="1"/>
        </p:nvSpPr>
        <p:spPr>
          <a:xfrm>
            <a:off x="-6134" y="4166685"/>
            <a:ext cx="2047905" cy="974758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</p:spTree>
    <p:extLst>
      <p:ext uri="{BB962C8B-B14F-4D97-AF65-F5344CB8AC3E}">
        <p14:creationId xmlns:p14="http://schemas.microsoft.com/office/powerpoint/2010/main" val="97530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7" grpId="0" animBg="1"/>
      <p:bldP spid="10" grpId="0" animBg="1"/>
      <p:bldP spid="11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8" Type="http://schemas.openxmlformats.org/officeDocument/2006/relationships/slideLayout" Target="../slideLayouts/slideLayout20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915566"/>
            <a:ext cx="8229600" cy="367905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707027" y="4795684"/>
            <a:ext cx="3888769" cy="273844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105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86719" y="4795684"/>
            <a:ext cx="453685" cy="273844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16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8645306" y="4754493"/>
            <a:ext cx="0" cy="389008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角三角形 7"/>
          <p:cNvSpPr/>
          <p:nvPr userDrawn="1"/>
        </p:nvSpPr>
        <p:spPr>
          <a:xfrm rot="10800000">
            <a:off x="8211690" y="-685"/>
            <a:ext cx="932310" cy="1175195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7106816" y="-686"/>
            <a:ext cx="2047905" cy="974758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700"/>
          </a:p>
        </p:txBody>
      </p:sp>
    </p:spTree>
    <p:extLst>
      <p:ext uri="{BB962C8B-B14F-4D97-AF65-F5344CB8AC3E}">
        <p14:creationId xmlns:p14="http://schemas.microsoft.com/office/powerpoint/2010/main" val="524681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  <p:hf hdr="0" dt="0"/>
  <p:txStyles>
    <p:titleStyle>
      <a:lvl1pPr algn="l" defTabSz="816377" rtl="0" eaLnBrk="1" latinLnBrk="0" hangingPunct="1">
        <a:spcBef>
          <a:spcPct val="0"/>
        </a:spcBef>
        <a:buNone/>
        <a:defRPr sz="3000" kern="1200" spc="1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816377" rtl="0" eaLnBrk="1" latinLnBrk="0" hangingPunct="1">
        <a:spcBef>
          <a:spcPct val="20000"/>
        </a:spcBef>
        <a:buFont typeface="Arial" panose="020B0604020202020204" pitchFamily="34" charset="0"/>
        <a:buNone/>
        <a:defRPr sz="1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63306" indent="-255118" algn="l" defTabSz="816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471" indent="-204094" algn="l" defTabSz="816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428659" indent="-204094" algn="l" defTabSz="816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847" indent="-204094" algn="l" defTabSz="816377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035" indent="-204094" algn="l" defTabSz="816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223" indent="-204094" algn="l" defTabSz="816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411" indent="-204094" algn="l" defTabSz="816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600" indent="-204094" algn="l" defTabSz="816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7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88" algn="l" defTabSz="81637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77" algn="l" defTabSz="81637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65" algn="l" defTabSz="81637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53" algn="l" defTabSz="81637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41" algn="l" defTabSz="81637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29" algn="l" defTabSz="81637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17" algn="l" defTabSz="81637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506" algn="l" defTabSz="81637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4054735" y="1567617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EyeTrash</a:t>
            </a:r>
            <a:br>
              <a:rPr lang="en" dirty="0"/>
            </a:br>
            <a:r>
              <a:rPr lang="en" sz="2000" dirty="0"/>
              <a:t>(Trashbin </a:t>
            </a:r>
            <a:r>
              <a:rPr lang="en-US" sz="2000" dirty="0"/>
              <a:t>with Image Processing</a:t>
            </a:r>
            <a:r>
              <a:rPr lang="en" sz="2000" dirty="0"/>
              <a:t>)</a:t>
            </a:r>
            <a:endParaRPr lang="en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310550" y="315730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</a:t>
            </a:r>
            <a:endParaRPr dirty="0"/>
          </a:p>
        </p:txBody>
      </p:sp>
      <p:sp>
        <p:nvSpPr>
          <p:cNvPr id="162" name="Google Shape;162;p17"/>
          <p:cNvSpPr txBox="1">
            <a:spLocks noGrp="1"/>
          </p:cNvSpPr>
          <p:nvPr>
            <p:ph type="body" idx="1"/>
          </p:nvPr>
        </p:nvSpPr>
        <p:spPr>
          <a:xfrm>
            <a:off x="1297500" y="3703748"/>
            <a:ext cx="3491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Sensor Berat Load Cell 50 Kg digunakan untuk menghitung berat sampah yang terkumpul pada kedua wadah sampah</a:t>
            </a:r>
            <a:endParaRPr dirty="0"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351" y="806325"/>
            <a:ext cx="3530850" cy="3530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</p:pic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4816025" y="393750"/>
            <a:ext cx="1670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Sensor</a:t>
            </a:r>
            <a:endParaRPr dirty="0"/>
          </a:p>
        </p:txBody>
      </p: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1297500" y="999000"/>
            <a:ext cx="2885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Cell 50 Kg</a:t>
            </a:r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4816025" y="999000"/>
            <a:ext cx="31122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Proximity Sensor</a:t>
            </a:r>
            <a:endParaRPr dirty="0"/>
          </a:p>
        </p:txBody>
      </p:sp>
      <p:sp>
        <p:nvSpPr>
          <p:cNvPr id="10" name="Google Shape;162;p17">
            <a:extLst>
              <a:ext uri="{FF2B5EF4-FFF2-40B4-BE49-F238E27FC236}">
                <a16:creationId xmlns:a16="http://schemas.microsoft.com/office/drawing/2014/main" id="{A51412E7-A457-47BB-9DEB-AE960F661C34}"/>
              </a:ext>
            </a:extLst>
          </p:cNvPr>
          <p:cNvSpPr txBox="1">
            <a:spLocks/>
          </p:cNvSpPr>
          <p:nvPr/>
        </p:nvSpPr>
        <p:spPr>
          <a:xfrm>
            <a:off x="4720201" y="3684567"/>
            <a:ext cx="34917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en-US" dirty="0"/>
              <a:t>Proximity sensor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sampah</a:t>
            </a:r>
            <a:r>
              <a:rPr lang="en-US" dirty="0"/>
              <a:t> </a:t>
            </a:r>
            <a:r>
              <a:rPr lang="en-US" dirty="0" err="1"/>
              <a:t>keberadaan</a:t>
            </a:r>
            <a:r>
              <a:rPr lang="en-US" dirty="0"/>
              <a:t> </a:t>
            </a:r>
            <a:r>
              <a:rPr lang="en-US" dirty="0" err="1"/>
              <a:t>sampah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EA1F7-961D-46E2-869F-73372EA16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782" y="1544241"/>
            <a:ext cx="2370601" cy="21299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Aktuator</a:t>
            </a:r>
            <a:endParaRPr dirty="0"/>
          </a:p>
        </p:txBody>
      </p:sp>
      <p:sp>
        <p:nvSpPr>
          <p:cNvPr id="162" name="Google Shape;162;p17"/>
          <p:cNvSpPr txBox="1">
            <a:spLocks noGrp="1"/>
          </p:cNvSpPr>
          <p:nvPr>
            <p:ph type="body" idx="1"/>
          </p:nvPr>
        </p:nvSpPr>
        <p:spPr>
          <a:xfrm>
            <a:off x="1080300" y="3604357"/>
            <a:ext cx="3491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Mini Servo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mengunci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sampah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memproses</a:t>
            </a:r>
            <a:r>
              <a:rPr lang="en-US" dirty="0"/>
              <a:t> </a:t>
            </a:r>
            <a:r>
              <a:rPr lang="en-US" dirty="0" err="1"/>
              <a:t>sampah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masuk</a:t>
            </a:r>
            <a:endParaRPr dirty="0"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4816025" y="393750"/>
            <a:ext cx="1670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Aktuator</a:t>
            </a:r>
            <a:endParaRPr dirty="0"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075" y="1307850"/>
            <a:ext cx="2685799" cy="26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1297500" y="999000"/>
            <a:ext cx="2885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Mini Servo</a:t>
            </a:r>
            <a:endParaRPr dirty="0"/>
          </a:p>
        </p:txBody>
      </p:sp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4816025" y="999000"/>
            <a:ext cx="31122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 Tor</a:t>
            </a:r>
            <a:r>
              <a:rPr lang="en-US" dirty="0"/>
              <a:t>s</a:t>
            </a:r>
            <a:r>
              <a:rPr lang="en" dirty="0"/>
              <a:t>ion Servo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3C6286-6CB8-4A3E-9D9D-8D05CD296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543" y="1539143"/>
            <a:ext cx="2155005" cy="2065214"/>
          </a:xfrm>
          <a:prstGeom prst="rect">
            <a:avLst/>
          </a:prstGeom>
        </p:spPr>
      </p:pic>
      <p:sp>
        <p:nvSpPr>
          <p:cNvPr id="10" name="Google Shape;162;p17">
            <a:extLst>
              <a:ext uri="{FF2B5EF4-FFF2-40B4-BE49-F238E27FC236}">
                <a16:creationId xmlns:a16="http://schemas.microsoft.com/office/drawing/2014/main" id="{B93A6F23-5F4C-43C4-A1FF-DE42BA4ED6D6}"/>
              </a:ext>
            </a:extLst>
          </p:cNvPr>
          <p:cNvSpPr txBox="1">
            <a:spLocks/>
          </p:cNvSpPr>
          <p:nvPr/>
        </p:nvSpPr>
        <p:spPr>
          <a:xfrm>
            <a:off x="4626275" y="3590871"/>
            <a:ext cx="34917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en-US" dirty="0"/>
              <a:t>High Torsion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menaruh</a:t>
            </a:r>
            <a:r>
              <a:rPr lang="en-US" dirty="0"/>
              <a:t> </a:t>
            </a:r>
            <a:r>
              <a:rPr lang="en-US" dirty="0" err="1"/>
              <a:t>sampah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 oleh AWS</a:t>
            </a:r>
          </a:p>
        </p:txBody>
      </p:sp>
    </p:spTree>
    <p:extLst>
      <p:ext uri="{BB962C8B-B14F-4D97-AF65-F5344CB8AC3E}">
        <p14:creationId xmlns:p14="http://schemas.microsoft.com/office/powerpoint/2010/main" val="1587150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Penempatan Proyek</a:t>
            </a: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Lobby K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Lobby 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Engineering Centre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Lab. </a:t>
            </a:r>
            <a:r>
              <a:rPr lang="en"/>
              <a:t>Digital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yang diambil</a:t>
            </a:r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Gambar sampah yang dimasukkan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Berat sampah organik dan anorganik (Kg)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Jumlah sampah organik dan anorganik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1324350" y="2326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yang digunakan untuk pembuatan model </a:t>
            </a:r>
            <a:r>
              <a:rPr lang="en" i="1"/>
              <a:t>Image Classification</a:t>
            </a:r>
            <a:endParaRPr i="1"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1"/>
          </p:nvPr>
        </p:nvSpPr>
        <p:spPr>
          <a:xfrm>
            <a:off x="684900" y="1677475"/>
            <a:ext cx="7963800" cy="3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25.095</a:t>
            </a:r>
            <a:r>
              <a:rPr lang="en" sz="2400"/>
              <a:t> data berupa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file gambar sampah organik dan sampah anorganik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Train 22564 gambar (85%)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dan 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Test  2513 gambar (15%)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https://www.kaggle.com/techsash/waste-classification-data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461B-BFE6-4BD4-A92F-D2261316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D1385-A4F4-481F-95D8-788213444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Teams</a:t>
            </a:r>
          </a:p>
          <a:p>
            <a:r>
              <a:rPr lang="en-US" dirty="0"/>
              <a:t>Trello</a:t>
            </a:r>
          </a:p>
          <a:p>
            <a:r>
              <a:rPr lang="en-US" dirty="0"/>
              <a:t>Lucid Chart</a:t>
            </a:r>
          </a:p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  <a:p>
            <a:r>
              <a:rPr lang="en-US" dirty="0"/>
              <a:t>Tinker Cad</a:t>
            </a:r>
          </a:p>
          <a:p>
            <a:r>
              <a:rPr lang="en-US" dirty="0"/>
              <a:t>Arduino IDE</a:t>
            </a:r>
          </a:p>
          <a:p>
            <a:r>
              <a:rPr lang="en-US" dirty="0"/>
              <a:t>AWS (IoT Core, Lambda, S3, EC2)</a:t>
            </a:r>
          </a:p>
          <a:p>
            <a:r>
              <a:rPr lang="en-US" dirty="0"/>
              <a:t>Visual Studio Code</a:t>
            </a:r>
          </a:p>
          <a:p>
            <a:r>
              <a:rPr lang="en-US" dirty="0"/>
              <a:t>Bootstrap 4</a:t>
            </a:r>
          </a:p>
          <a:p>
            <a:r>
              <a:rPr lang="en-US" dirty="0"/>
              <a:t>Admin LTE</a:t>
            </a:r>
          </a:p>
        </p:txBody>
      </p:sp>
    </p:spTree>
    <p:extLst>
      <p:ext uri="{BB962C8B-B14F-4D97-AF65-F5344CB8AC3E}">
        <p14:creationId xmlns:p14="http://schemas.microsoft.com/office/powerpoint/2010/main" val="371045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0BF2-9F9D-4F12-980C-36BE91B79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169" y="299300"/>
            <a:ext cx="7038900" cy="914100"/>
          </a:xfrm>
        </p:spPr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742AD-FA5B-4A47-A9E0-40A490EF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829"/>
            <a:ext cx="9144000" cy="41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47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01BE-2D20-4E67-8066-D9EFD63E1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9E299-EC5E-4B89-A955-8072EDE88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28" y="1394136"/>
            <a:ext cx="8021169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1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EACA-2906-4275-AE30-188A02D3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C07B3-DAFA-4D4F-9F66-5FDD9120C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46" y="1426430"/>
            <a:ext cx="8468907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25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297500" y="2191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Desain Mekanik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https://www.tinkercad.com/things/lHkvU61gWzE-fantastic-fulffy-allis/edit?sharecode=hc6u7FMUxE8gJ4Fh2OX7FFVBQyo_cMR6g4IHIK0_7s8=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 rotWithShape="1">
          <a:blip r:embed="rId3">
            <a:alphaModFix/>
          </a:blip>
          <a:srcRect l="6798" r="15149"/>
          <a:stretch/>
        </p:blipFill>
        <p:spPr>
          <a:xfrm>
            <a:off x="442825" y="1356125"/>
            <a:ext cx="2148700" cy="34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1825" y="1323800"/>
            <a:ext cx="2480338" cy="34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4300" y="1356125"/>
            <a:ext cx="2312714" cy="34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13775" y="3867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Anggota Kelompok 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 rot="-143">
            <a:off x="1113784" y="1183195"/>
            <a:ext cx="7217700" cy="30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600" dirty="0"/>
              <a:t>Anandwi Ghurran Muhajjalin Arreto 	(1706985911)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Bayu Satria Persada			(1706985924)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Gita Ayu Salsabila			(1706040204)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Ha</a:t>
            </a:r>
            <a:r>
              <a:rPr lang="en-US" sz="1600" dirty="0" err="1"/>
              <a:t>nsaka</a:t>
            </a:r>
            <a:r>
              <a:rPr lang="en-US" sz="1600" dirty="0"/>
              <a:t> Wijaya			(1706985962)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</a:t>
            </a:r>
            <a:endParaRPr/>
          </a:p>
        </p:txBody>
      </p:sp>
      <p:graphicFrame>
        <p:nvGraphicFramePr>
          <p:cNvPr id="214" name="Google Shape;214;p24"/>
          <p:cNvGraphicFramePr/>
          <p:nvPr>
            <p:extLst>
              <p:ext uri="{D42A27DB-BD31-4B8C-83A1-F6EECF244321}">
                <p14:modId xmlns:p14="http://schemas.microsoft.com/office/powerpoint/2010/main" val="3223576424"/>
              </p:ext>
            </p:extLst>
          </p:nvPr>
        </p:nvGraphicFramePr>
        <p:xfrm>
          <a:off x="1755250" y="977575"/>
          <a:ext cx="5215350" cy="2834490"/>
        </p:xfrm>
        <a:graphic>
          <a:graphicData uri="http://schemas.openxmlformats.org/drawingml/2006/table">
            <a:tbl>
              <a:tblPr>
                <a:noFill/>
                <a:tableStyleId>{BC1A302F-283B-45D2-84A8-A946DD364DE9}</a:tableStyleId>
              </a:tblPr>
              <a:tblGrid>
                <a:gridCol w="173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Nama Barang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Harga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Referensi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ESP32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Rp85.000,00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https://tokopedia.link/aUcNA4Vxi0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ESP32-CAM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Rp. 133.000,00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https://tokopedia.link/uSH9Etbhk0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Sensor Berat Load Cell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Rp17.500,00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https://tokopedia.link/Vbc1VD6xi0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High Torsion </a:t>
                      </a:r>
                      <a:r>
                        <a:rPr lang="en" dirty="0">
                          <a:solidFill>
                            <a:srgbClr val="FFFFFF"/>
                          </a:solidFill>
                        </a:rPr>
                        <a:t>Servo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Rp52.800,00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</a:rPr>
                        <a:t>https://tokopedia.link/Hr2ZlMoyi0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8F48AE4-6E54-4CC1-9A4D-8066EC6B8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143725" y="173823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b="1" spc="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Perilaku</a:t>
            </a:r>
            <a:r>
              <a:rPr kumimoji="1" lang="en-US" altLang="ja-JP" sz="3000" b="1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Masyarakat Indonesia</a:t>
            </a:r>
          </a:p>
          <a:p>
            <a:r>
              <a:rPr kumimoji="1" lang="en-US" altLang="ja-JP" sz="3000" b="1" spc="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terhadap</a:t>
            </a:r>
            <a:r>
              <a:rPr kumimoji="1" lang="en-US" altLang="ja-JP" sz="3000" b="1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sz="3000" b="1" spc="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Sampah</a:t>
            </a:r>
            <a:endParaRPr kumimoji="1" lang="ja-JP" altLang="en-US" sz="3000" b="1" spc="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938066" y="1653769"/>
            <a:ext cx="1797247" cy="1797247"/>
            <a:chOff x="932209" y="6059850"/>
            <a:chExt cx="1836000" cy="1836000"/>
          </a:xfrm>
        </p:grpSpPr>
        <p:sp>
          <p:nvSpPr>
            <p:cNvPr id="17" name="円/楕円 16"/>
            <p:cNvSpPr/>
            <p:nvPr/>
          </p:nvSpPr>
          <p:spPr>
            <a:xfrm>
              <a:off x="932209" y="6059850"/>
              <a:ext cx="1836000" cy="18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6" name="パイ 15"/>
            <p:cNvSpPr/>
            <p:nvPr/>
          </p:nvSpPr>
          <p:spPr>
            <a:xfrm rot="16200000">
              <a:off x="932209" y="6059850"/>
              <a:ext cx="1836000" cy="1836000"/>
            </a:xfrm>
            <a:prstGeom prst="pie">
              <a:avLst>
                <a:gd name="adj1" fmla="val 21372036"/>
                <a:gd name="adj2" fmla="val 191829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1022209" y="6149850"/>
              <a:ext cx="1656000" cy="165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1572800" y="2215555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9%</a:t>
            </a:r>
            <a:endParaRPr kumimoji="1" lang="ja-JP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3672980" y="1671638"/>
            <a:ext cx="1797247" cy="1797248"/>
            <a:chOff x="3467135" y="6059850"/>
            <a:chExt cx="1836000" cy="1836001"/>
          </a:xfrm>
        </p:grpSpPr>
        <p:sp>
          <p:nvSpPr>
            <p:cNvPr id="18" name="円/楕円 17"/>
            <p:cNvSpPr/>
            <p:nvPr/>
          </p:nvSpPr>
          <p:spPr>
            <a:xfrm>
              <a:off x="3467135" y="6059850"/>
              <a:ext cx="1836000" cy="18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9" name="パイ 18"/>
            <p:cNvSpPr/>
            <p:nvPr/>
          </p:nvSpPr>
          <p:spPr>
            <a:xfrm rot="16200000">
              <a:off x="3467135" y="6059851"/>
              <a:ext cx="1836000" cy="1836000"/>
            </a:xfrm>
            <a:prstGeom prst="pie">
              <a:avLst>
                <a:gd name="adj1" fmla="val 0"/>
                <a:gd name="adj2" fmla="val 332676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3557135" y="6149850"/>
              <a:ext cx="1656000" cy="165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26" name="テキスト ボックス 25"/>
          <p:cNvSpPr txBox="1"/>
          <p:nvPr/>
        </p:nvSpPr>
        <p:spPr>
          <a:xfrm>
            <a:off x="4219498" y="2250984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19%</a:t>
            </a:r>
            <a:endParaRPr kumimoji="1" lang="ja-JP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6408292" y="1696572"/>
            <a:ext cx="1797247" cy="1797248"/>
            <a:chOff x="6002061" y="6059850"/>
            <a:chExt cx="1836000" cy="1836001"/>
          </a:xfrm>
        </p:grpSpPr>
        <p:sp>
          <p:nvSpPr>
            <p:cNvPr id="21" name="円/楕円 20"/>
            <p:cNvSpPr/>
            <p:nvPr/>
          </p:nvSpPr>
          <p:spPr>
            <a:xfrm>
              <a:off x="6002061" y="6059850"/>
              <a:ext cx="1836000" cy="18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パイ 21"/>
            <p:cNvSpPr/>
            <p:nvPr/>
          </p:nvSpPr>
          <p:spPr>
            <a:xfrm rot="16200000">
              <a:off x="6002061" y="6059851"/>
              <a:ext cx="1836000" cy="1836000"/>
            </a:xfrm>
            <a:prstGeom prst="pie">
              <a:avLst>
                <a:gd name="adj1" fmla="val 0"/>
                <a:gd name="adj2" fmla="val 1485610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6092061" y="6149850"/>
              <a:ext cx="1656000" cy="165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27" name="テキスト ボックス 26"/>
          <p:cNvSpPr txBox="1"/>
          <p:nvPr/>
        </p:nvSpPr>
        <p:spPr>
          <a:xfrm>
            <a:off x="7025761" y="2264094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72%</a:t>
            </a:r>
            <a:endParaRPr kumimoji="1" lang="ja-JP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913103" y="2606349"/>
            <a:ext cx="861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accent1"/>
                </a:solidFill>
                <a:latin typeface="+mj-lt"/>
              </a:rPr>
              <a:t>Tidak</a:t>
            </a:r>
            <a:r>
              <a:rPr kumimoji="1" lang="en-US" altLang="ja-JP" dirty="0">
                <a:solidFill>
                  <a:schemeClr val="accent1"/>
                </a:solidFill>
                <a:latin typeface="+mj-lt"/>
              </a:rPr>
              <a:t> </a:t>
            </a:r>
          </a:p>
          <a:p>
            <a:pPr algn="ctr"/>
            <a:r>
              <a:rPr kumimoji="1" lang="en-US" altLang="ja-JP" dirty="0" err="1">
                <a:solidFill>
                  <a:schemeClr val="accent1"/>
                </a:solidFill>
                <a:latin typeface="+mj-lt"/>
              </a:rPr>
              <a:t>Memilah</a:t>
            </a:r>
            <a:endParaRPr kumimoji="1" lang="ja-JP" altLang="en-US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43725" y="1145048"/>
            <a:ext cx="4690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29">
            <a:extLst>
              <a:ext uri="{FF2B5EF4-FFF2-40B4-BE49-F238E27FC236}">
                <a16:creationId xmlns:a16="http://schemas.microsoft.com/office/drawing/2014/main" id="{C0ABE6E2-A9D6-4A08-A67D-A8D35CFAD429}"/>
              </a:ext>
            </a:extLst>
          </p:cNvPr>
          <p:cNvSpPr txBox="1"/>
          <p:nvPr/>
        </p:nvSpPr>
        <p:spPr>
          <a:xfrm>
            <a:off x="4156585" y="260634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accent1"/>
                </a:solidFill>
                <a:latin typeface="+mj-lt"/>
              </a:rPr>
              <a:t>Sesekali</a:t>
            </a:r>
            <a:endParaRPr kumimoji="1" lang="en-US" altLang="ja-JP" dirty="0">
              <a:solidFill>
                <a:schemeClr val="accent1"/>
              </a:solidFill>
              <a:latin typeface="+mj-lt"/>
            </a:endParaRPr>
          </a:p>
          <a:p>
            <a:pPr algn="ctr"/>
            <a:r>
              <a:rPr kumimoji="1" lang="en-US" altLang="ja-JP" dirty="0" err="1">
                <a:solidFill>
                  <a:schemeClr val="accent1"/>
                </a:solidFill>
                <a:latin typeface="+mj-lt"/>
              </a:rPr>
              <a:t>Memilah</a:t>
            </a:r>
            <a:endParaRPr kumimoji="1" lang="ja-JP" alt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3" name="テキスト ボックス 29">
            <a:extLst>
              <a:ext uri="{FF2B5EF4-FFF2-40B4-BE49-F238E27FC236}">
                <a16:creationId xmlns:a16="http://schemas.microsoft.com/office/drawing/2014/main" id="{416BF547-C24B-48EB-AF38-69ABBB23BACC}"/>
              </a:ext>
            </a:extLst>
          </p:cNvPr>
          <p:cNvSpPr txBox="1"/>
          <p:nvPr/>
        </p:nvSpPr>
        <p:spPr>
          <a:xfrm>
            <a:off x="1390275" y="2631053"/>
            <a:ext cx="861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accent1"/>
                </a:solidFill>
                <a:latin typeface="+mj-lt"/>
              </a:rPr>
              <a:t>Memilah</a:t>
            </a:r>
            <a:endParaRPr kumimoji="1" lang="ja-JP" alt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C16A65-7FE5-47A4-864A-44C8ACE2522E}"/>
              </a:ext>
            </a:extLst>
          </p:cNvPr>
          <p:cNvSpPr txBox="1"/>
          <p:nvPr/>
        </p:nvSpPr>
        <p:spPr>
          <a:xfrm>
            <a:off x="7205" y="4892733"/>
            <a:ext cx="4995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i="1" dirty="0" err="1">
                <a:solidFill>
                  <a:schemeClr val="bg1"/>
                </a:solidFill>
                <a:cs typeface="Arial" pitchFamily="34" charset="0"/>
              </a:rPr>
              <a:t>Sumber</a:t>
            </a:r>
            <a:r>
              <a:rPr lang="en-US" altLang="ko-KR" sz="1000" i="1" dirty="0">
                <a:solidFill>
                  <a:schemeClr val="bg1"/>
                </a:solidFill>
                <a:cs typeface="Arial" pitchFamily="34" charset="0"/>
              </a:rPr>
              <a:t>: </a:t>
            </a:r>
            <a:r>
              <a:rPr lang="en-US" altLang="ko-KR" sz="1000" dirty="0">
                <a:solidFill>
                  <a:schemeClr val="bg1"/>
                </a:solidFill>
                <a:cs typeface="Arial" pitchFamily="34" charset="0"/>
              </a:rPr>
              <a:t>Badan Pusat </a:t>
            </a:r>
            <a:r>
              <a:rPr lang="en-US" altLang="ko-KR" sz="1000" dirty="0" err="1">
                <a:solidFill>
                  <a:schemeClr val="bg1"/>
                </a:solidFill>
                <a:cs typeface="Arial" pitchFamily="34" charset="0"/>
              </a:rPr>
              <a:t>Statistik</a:t>
            </a:r>
            <a:r>
              <a:rPr lang="en-US" altLang="ko-KR" sz="1000" dirty="0">
                <a:solidFill>
                  <a:schemeClr val="bg1"/>
                </a:solidFill>
                <a:cs typeface="Arial" pitchFamily="34" charset="0"/>
              </a:rPr>
              <a:t>, 2018</a:t>
            </a:r>
            <a:r>
              <a:rPr lang="en-US" altLang="ko-KR" sz="1000" i="1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480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9052">
        <p14:flythrough/>
      </p:transition>
    </mc:Choice>
    <mc:Fallback xmlns="">
      <p:transition spd="slow" advTm="9052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3B2D2-C371-4A00-B9C5-96A70FB4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18" y="2114700"/>
            <a:ext cx="7038900" cy="914100"/>
          </a:xfrm>
        </p:spPr>
        <p:txBody>
          <a:bodyPr/>
          <a:lstStyle/>
          <a:p>
            <a:r>
              <a:rPr lang="en-US" dirty="0"/>
              <a:t>Use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1718C-1170-4491-A0C1-E2867F748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073" y="0"/>
            <a:ext cx="4286250" cy="5143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94748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DD5C-A609-49A5-B48D-42735D328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0" y="2114700"/>
            <a:ext cx="7038900" cy="914100"/>
          </a:xfrm>
        </p:spPr>
        <p:txBody>
          <a:bodyPr/>
          <a:lstStyle/>
          <a:p>
            <a:r>
              <a:rPr lang="en-US" dirty="0"/>
              <a:t>Activity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B2FE2-714E-4793-87B1-C6391FD3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040" y="0"/>
            <a:ext cx="5966460" cy="5143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023338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09CA-808C-491A-9160-14543B40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60" y="2114700"/>
            <a:ext cx="7038900" cy="914100"/>
          </a:xfrm>
        </p:spPr>
        <p:txBody>
          <a:bodyPr/>
          <a:lstStyle/>
          <a:p>
            <a:r>
              <a:rPr lang="en-US" dirty="0"/>
              <a:t>Sequential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47EE4-43AF-4091-93E0-84F8F8C30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293" y="0"/>
            <a:ext cx="6147707" cy="5143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969737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816377">
              <a:buClrTx/>
            </a:pPr>
            <a:fld id="{387164BF-D67A-46C0-81D2-5BAF67C00C80}" type="slidenum">
              <a:rPr lang="en-US" kern="1200">
                <a:solidFill>
                  <a:srgbClr val="D8D8D8">
                    <a:lumMod val="75000"/>
                  </a:srgbClr>
                </a:solidFill>
                <a:latin typeface="Roboto Condensed Light"/>
                <a:cs typeface="+mn-cs"/>
              </a:rPr>
              <a:pPr defTabSz="816377">
                <a:buClrTx/>
              </a:pPr>
              <a:t>7</a:t>
            </a:fld>
            <a:endParaRPr lang="en-US" kern="1200" dirty="0">
              <a:solidFill>
                <a:srgbClr val="D8D8D8">
                  <a:lumMod val="75000"/>
                </a:srgbClr>
              </a:solidFill>
              <a:latin typeface="Roboto Condensed Light"/>
              <a:cs typeface="+mn-cs"/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5"/>
          </p:nvPr>
        </p:nvSpPr>
        <p:spPr>
          <a:xfrm>
            <a:off x="186660" y="2761582"/>
            <a:ext cx="344555" cy="495056"/>
          </a:xfrm>
        </p:spPr>
        <p:txBody>
          <a:bodyPr/>
          <a:lstStyle/>
          <a:p>
            <a:r>
              <a:rPr kumimoji="1" lang="en-US" altLang="ja-JP" sz="1500" dirty="0">
                <a:solidFill>
                  <a:schemeClr val="bg1"/>
                </a:solidFill>
              </a:rPr>
              <a:t>1</a:t>
            </a:r>
            <a:endParaRPr kumimoji="1" lang="ja-JP" altLang="en-US" sz="1500" dirty="0">
              <a:solidFill>
                <a:schemeClr val="bg1"/>
              </a:solidFill>
            </a:endParaRPr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Sampah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masuk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ko-KR" altLang="en-US" sz="1000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algn="ctr"/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Deteksi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sensor proximity</a:t>
            </a:r>
            <a:endParaRPr lang="ko-KR" altLang="en-US" sz="10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Gambar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sampah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diambil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dan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dikirim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ke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server cloud</a:t>
            </a:r>
            <a:endParaRPr lang="ko-KR" altLang="en-US" sz="10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algn="ctr"/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Tempat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sampah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tertutup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dan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LED </a:t>
            </a:r>
            <a:r>
              <a:rPr lang="en-US" altLang="ko-KR" sz="1000" b="1" dirty="0" err="1">
                <a:solidFill>
                  <a:srgbClr val="FF0000"/>
                </a:solidFill>
                <a:cs typeface="Arial" pitchFamily="34" charset="0"/>
              </a:rPr>
              <a:t>merah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aktif</a:t>
            </a:r>
            <a:endParaRPr lang="ko-KR" altLang="en-US" sz="1000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32"/>
          </p:nvPr>
        </p:nvSpPr>
        <p:spPr>
          <a:xfrm>
            <a:off x="7572040" y="3051369"/>
            <a:ext cx="1423404" cy="690206"/>
          </a:xfrm>
        </p:spPr>
        <p:txBody>
          <a:bodyPr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Gambar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diproses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menggunakan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image processing </a:t>
            </a:r>
            <a:endParaRPr lang="ko-KR" altLang="en-US" sz="10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49" name="テキスト プレースホルダー 48"/>
          <p:cNvSpPr>
            <a:spLocks noGrp="1"/>
          </p:cNvSpPr>
          <p:nvPr>
            <p:ph type="body" sz="quarter" idx="38"/>
          </p:nvPr>
        </p:nvSpPr>
        <p:spPr>
          <a:xfrm>
            <a:off x="1652895" y="3538550"/>
            <a:ext cx="5816138" cy="612131"/>
          </a:xfrm>
        </p:spPr>
        <p:txBody>
          <a:bodyPr/>
          <a:lstStyle/>
          <a:p>
            <a:r>
              <a:rPr kumimoji="1" lang="en-US" altLang="ja-JP" dirty="0"/>
              <a:t>CARA KERJA</a:t>
            </a:r>
            <a:endParaRPr kumimoji="1" lang="ja-JP" altLang="en-US" dirty="0"/>
          </a:p>
        </p:txBody>
      </p:sp>
      <p:sp>
        <p:nvSpPr>
          <p:cNvPr id="39" name="テキスト プレースホルダー 18">
            <a:extLst>
              <a:ext uri="{FF2B5EF4-FFF2-40B4-BE49-F238E27FC236}">
                <a16:creationId xmlns:a16="http://schemas.microsoft.com/office/drawing/2014/main" id="{02B69679-F15E-436E-9662-D395F05284B3}"/>
              </a:ext>
            </a:extLst>
          </p:cNvPr>
          <p:cNvSpPr txBox="1">
            <a:spLocks/>
          </p:cNvSpPr>
          <p:nvPr/>
        </p:nvSpPr>
        <p:spPr>
          <a:xfrm>
            <a:off x="1691013" y="51470"/>
            <a:ext cx="344555" cy="495056"/>
          </a:xfrm>
          <a:prstGeom prst="rect">
            <a:avLst/>
          </a:prstGeom>
        </p:spPr>
        <p:txBody>
          <a:bodyPr vert="horz" lIns="81638" tIns="40819" rIns="81638" bIns="40819" rtlCol="0" anchor="b">
            <a:noAutofit/>
          </a:bodyPr>
          <a:lstStyle>
            <a:lvl1pPr marL="0" indent="0" algn="r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 spc="3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16377">
              <a:buClrTx/>
            </a:pPr>
            <a:r>
              <a:rPr kumimoji="1" lang="en-US" altLang="ja-JP" sz="1500" spc="150" dirty="0">
                <a:solidFill>
                  <a:srgbClr val="FFFFFF"/>
                </a:solidFill>
                <a:latin typeface="Roboto Condensed Light"/>
              </a:rPr>
              <a:t>2</a:t>
            </a:r>
            <a:endParaRPr kumimoji="1" lang="ja-JP" altLang="en-US" sz="1500" spc="150" dirty="0">
              <a:solidFill>
                <a:srgbClr val="FFFFFF"/>
              </a:solidFill>
              <a:latin typeface="Roboto Condensed Light"/>
            </a:endParaRPr>
          </a:p>
        </p:txBody>
      </p:sp>
      <p:sp>
        <p:nvSpPr>
          <p:cNvPr id="40" name="テキスト プレースホルダー 18">
            <a:extLst>
              <a:ext uri="{FF2B5EF4-FFF2-40B4-BE49-F238E27FC236}">
                <a16:creationId xmlns:a16="http://schemas.microsoft.com/office/drawing/2014/main" id="{F869445C-E2CA-4025-8585-4CB1FEEB21F6}"/>
              </a:ext>
            </a:extLst>
          </p:cNvPr>
          <p:cNvSpPr txBox="1">
            <a:spLocks/>
          </p:cNvSpPr>
          <p:nvPr/>
        </p:nvSpPr>
        <p:spPr>
          <a:xfrm>
            <a:off x="3528030" y="2369227"/>
            <a:ext cx="344555" cy="495056"/>
          </a:xfrm>
          <a:prstGeom prst="rect">
            <a:avLst/>
          </a:prstGeom>
        </p:spPr>
        <p:txBody>
          <a:bodyPr vert="horz" lIns="81638" tIns="40819" rIns="81638" bIns="40819" rtlCol="0" anchor="b">
            <a:noAutofit/>
          </a:bodyPr>
          <a:lstStyle>
            <a:lvl1pPr marL="0" indent="0" algn="r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 spc="3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16377">
              <a:buClrTx/>
            </a:pPr>
            <a:r>
              <a:rPr kumimoji="1" lang="en-US" altLang="ja-JP" sz="1500" spc="150" dirty="0">
                <a:solidFill>
                  <a:srgbClr val="FFFFFF"/>
                </a:solidFill>
                <a:latin typeface="Roboto Condensed Light"/>
              </a:rPr>
              <a:t>3</a:t>
            </a:r>
            <a:endParaRPr kumimoji="1" lang="ja-JP" altLang="en-US" sz="1500" spc="150" dirty="0">
              <a:solidFill>
                <a:srgbClr val="FFFFFF"/>
              </a:solidFill>
              <a:latin typeface="Roboto Condensed Light"/>
            </a:endParaRPr>
          </a:p>
        </p:txBody>
      </p:sp>
      <p:sp>
        <p:nvSpPr>
          <p:cNvPr id="41" name="テキスト プレースホルダー 18">
            <a:extLst>
              <a:ext uri="{FF2B5EF4-FFF2-40B4-BE49-F238E27FC236}">
                <a16:creationId xmlns:a16="http://schemas.microsoft.com/office/drawing/2014/main" id="{55158CA8-137C-4D73-A20F-5A7E998C876A}"/>
              </a:ext>
            </a:extLst>
          </p:cNvPr>
          <p:cNvSpPr txBox="1">
            <a:spLocks/>
          </p:cNvSpPr>
          <p:nvPr/>
        </p:nvSpPr>
        <p:spPr>
          <a:xfrm>
            <a:off x="5352571" y="479018"/>
            <a:ext cx="344555" cy="495056"/>
          </a:xfrm>
          <a:prstGeom prst="rect">
            <a:avLst/>
          </a:prstGeom>
        </p:spPr>
        <p:txBody>
          <a:bodyPr vert="horz" lIns="81638" tIns="40819" rIns="81638" bIns="40819" rtlCol="0" anchor="b">
            <a:noAutofit/>
          </a:bodyPr>
          <a:lstStyle>
            <a:lvl1pPr marL="0" indent="0" algn="r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 spc="3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16377">
              <a:buClrTx/>
            </a:pPr>
            <a:r>
              <a:rPr kumimoji="1" lang="en-US" altLang="ja-JP" sz="1500" spc="150" dirty="0">
                <a:solidFill>
                  <a:srgbClr val="FFFFFF"/>
                </a:solidFill>
                <a:latin typeface="Roboto Condensed Light"/>
              </a:rPr>
              <a:t>4</a:t>
            </a:r>
            <a:endParaRPr kumimoji="1" lang="ja-JP" altLang="en-US" sz="1500" spc="150" dirty="0">
              <a:solidFill>
                <a:srgbClr val="FFFFFF"/>
              </a:solidFill>
              <a:latin typeface="Roboto Condensed Light"/>
            </a:endParaRPr>
          </a:p>
        </p:txBody>
      </p:sp>
      <p:sp>
        <p:nvSpPr>
          <p:cNvPr id="42" name="テキスト プレースホルダー 18">
            <a:extLst>
              <a:ext uri="{FF2B5EF4-FFF2-40B4-BE49-F238E27FC236}">
                <a16:creationId xmlns:a16="http://schemas.microsoft.com/office/drawing/2014/main" id="{2509B297-91EF-4827-99BF-B3E75D9688FE}"/>
              </a:ext>
            </a:extLst>
          </p:cNvPr>
          <p:cNvSpPr txBox="1">
            <a:spLocks/>
          </p:cNvSpPr>
          <p:nvPr/>
        </p:nvSpPr>
        <p:spPr>
          <a:xfrm>
            <a:off x="7152771" y="2706361"/>
            <a:ext cx="344555" cy="495056"/>
          </a:xfrm>
          <a:prstGeom prst="rect">
            <a:avLst/>
          </a:prstGeom>
        </p:spPr>
        <p:txBody>
          <a:bodyPr vert="horz" lIns="81638" tIns="40819" rIns="81638" bIns="40819" rtlCol="0" anchor="b">
            <a:noAutofit/>
          </a:bodyPr>
          <a:lstStyle>
            <a:lvl1pPr marL="0" indent="0" algn="r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 spc="3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16377">
              <a:buClrTx/>
            </a:pPr>
            <a:r>
              <a:rPr kumimoji="1" lang="en-US" altLang="ja-JP" sz="1500" spc="150" dirty="0">
                <a:solidFill>
                  <a:srgbClr val="FFFFFF"/>
                </a:solidFill>
                <a:latin typeface="Roboto Condensed Light"/>
              </a:rPr>
              <a:t>5</a:t>
            </a:r>
            <a:endParaRPr kumimoji="1" lang="ja-JP" altLang="en-US" sz="1500" spc="150" dirty="0">
              <a:solidFill>
                <a:srgbClr val="FFFFFF"/>
              </a:solidFill>
              <a:latin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7729878"/>
      </p:ext>
    </p:extLst>
  </p:cSld>
  <p:clrMapOvr>
    <a:masterClrMapping/>
  </p:clrMapOvr>
  <p:transition spd="slow" advTm="12228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816377">
              <a:buClrTx/>
            </a:pPr>
            <a:fld id="{387164BF-D67A-46C0-81D2-5BAF67C00C80}" type="slidenum">
              <a:rPr lang="en-US" kern="1200">
                <a:solidFill>
                  <a:srgbClr val="D8D8D8">
                    <a:lumMod val="75000"/>
                  </a:srgbClr>
                </a:solidFill>
                <a:latin typeface="Roboto Condensed Light"/>
                <a:cs typeface="+mn-cs"/>
              </a:rPr>
              <a:pPr defTabSz="816377">
                <a:buClrTx/>
              </a:pPr>
              <a:t>8</a:t>
            </a:fld>
            <a:endParaRPr lang="en-US" kern="1200" dirty="0">
              <a:solidFill>
                <a:srgbClr val="D8D8D8">
                  <a:lumMod val="75000"/>
                </a:srgbClr>
              </a:solidFill>
              <a:latin typeface="Roboto Condensed Light"/>
              <a:cs typeface="+mn-cs"/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5"/>
          </p:nvPr>
        </p:nvSpPr>
        <p:spPr>
          <a:xfrm>
            <a:off x="186660" y="2761582"/>
            <a:ext cx="344555" cy="495056"/>
          </a:xfrm>
        </p:spPr>
        <p:txBody>
          <a:bodyPr/>
          <a:lstStyle/>
          <a:p>
            <a:r>
              <a:rPr kumimoji="1" lang="en-US" altLang="ja-JP" sz="1500" dirty="0">
                <a:solidFill>
                  <a:schemeClr val="bg1"/>
                </a:solidFill>
              </a:rPr>
              <a:t>6</a:t>
            </a:r>
            <a:endParaRPr kumimoji="1" lang="ja-JP" altLang="en-US" sz="1500" dirty="0">
              <a:solidFill>
                <a:schemeClr val="bg1"/>
              </a:solidFill>
            </a:endParaRPr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0"/>
          </p:nvPr>
        </p:nvSpPr>
        <p:spPr>
          <a:xfrm>
            <a:off x="612287" y="3111810"/>
            <a:ext cx="1423281" cy="690206"/>
          </a:xfrm>
        </p:spPr>
        <p:txBody>
          <a:bodyPr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Hasil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deteksi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dikirim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kembali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ke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microcontroller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di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tempat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sampah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ko-KR" altLang="en-US" sz="1000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26"/>
          </p:nvPr>
        </p:nvSpPr>
        <p:spPr>
          <a:xfrm>
            <a:off x="1863290" y="396379"/>
            <a:ext cx="1692443" cy="690206"/>
          </a:xfrm>
        </p:spPr>
        <p:txBody>
          <a:bodyPr/>
          <a:lstStyle/>
          <a:p>
            <a:pPr algn="ctr"/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Sampah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digerakkan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ke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wadah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sesuai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dengan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kategorinya</a:t>
            </a:r>
            <a:endParaRPr lang="ko-KR" altLang="en-US" sz="1000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algn="ctr"/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Berat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dari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sampah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masuk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dideteksi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oleh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sensor load cell</a:t>
            </a:r>
            <a:endParaRPr lang="ko-KR" altLang="en-US" sz="10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30"/>
          </p:nvPr>
        </p:nvSpPr>
        <p:spPr>
          <a:xfrm>
            <a:off x="3952421" y="2729268"/>
            <a:ext cx="1361766" cy="690206"/>
          </a:xfrm>
        </p:spPr>
        <p:txBody>
          <a:bodyPr/>
          <a:lstStyle/>
          <a:p>
            <a:pPr algn="ctr"/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Penampang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penyangga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sampah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kembali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ke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posisi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semula</a:t>
            </a:r>
            <a:endParaRPr lang="ko-KR" altLang="en-US" sz="1000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32"/>
          </p:nvPr>
        </p:nvSpPr>
        <p:spPr>
          <a:xfrm>
            <a:off x="7446155" y="3074371"/>
            <a:ext cx="1572220" cy="690206"/>
          </a:xfrm>
        </p:spPr>
        <p:txBody>
          <a:bodyPr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Data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berat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sampah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dari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masing-masing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wadah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dikirim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tx2"/>
                </a:solidFill>
                <a:cs typeface="Arial" pitchFamily="34" charset="0"/>
              </a:rPr>
              <a:t>ke</a:t>
            </a:r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dashboard</a:t>
            </a:r>
            <a:endParaRPr lang="ko-KR" altLang="en-US" sz="10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49" name="テキスト プレースホルダー 48"/>
          <p:cNvSpPr>
            <a:spLocks noGrp="1"/>
          </p:cNvSpPr>
          <p:nvPr>
            <p:ph type="body" sz="quarter" idx="38"/>
          </p:nvPr>
        </p:nvSpPr>
        <p:spPr>
          <a:xfrm>
            <a:off x="1652895" y="3538550"/>
            <a:ext cx="5816138" cy="612131"/>
          </a:xfrm>
        </p:spPr>
        <p:txBody>
          <a:bodyPr/>
          <a:lstStyle/>
          <a:p>
            <a:r>
              <a:rPr kumimoji="1" lang="en-US" altLang="ja-JP" dirty="0"/>
              <a:t>CARA KERJA</a:t>
            </a:r>
            <a:endParaRPr kumimoji="1" lang="ja-JP" altLang="en-US" dirty="0"/>
          </a:p>
        </p:txBody>
      </p:sp>
      <p:sp>
        <p:nvSpPr>
          <p:cNvPr id="39" name="テキスト プレースホルダー 18">
            <a:extLst>
              <a:ext uri="{FF2B5EF4-FFF2-40B4-BE49-F238E27FC236}">
                <a16:creationId xmlns:a16="http://schemas.microsoft.com/office/drawing/2014/main" id="{02B69679-F15E-436E-9662-D395F05284B3}"/>
              </a:ext>
            </a:extLst>
          </p:cNvPr>
          <p:cNvSpPr txBox="1">
            <a:spLocks/>
          </p:cNvSpPr>
          <p:nvPr/>
        </p:nvSpPr>
        <p:spPr>
          <a:xfrm>
            <a:off x="1691013" y="51470"/>
            <a:ext cx="344555" cy="495056"/>
          </a:xfrm>
          <a:prstGeom prst="rect">
            <a:avLst/>
          </a:prstGeom>
        </p:spPr>
        <p:txBody>
          <a:bodyPr vert="horz" lIns="81638" tIns="40819" rIns="81638" bIns="40819" rtlCol="0" anchor="b">
            <a:noAutofit/>
          </a:bodyPr>
          <a:lstStyle>
            <a:lvl1pPr marL="0" indent="0" algn="r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 spc="3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16377">
              <a:buClrTx/>
            </a:pPr>
            <a:r>
              <a:rPr kumimoji="1" lang="en-US" altLang="ja-JP" sz="1500" spc="150" dirty="0">
                <a:solidFill>
                  <a:srgbClr val="FFFFFF"/>
                </a:solidFill>
                <a:latin typeface="Roboto Condensed Light"/>
              </a:rPr>
              <a:t>7</a:t>
            </a:r>
            <a:endParaRPr kumimoji="1" lang="ja-JP" altLang="en-US" sz="1500" spc="150" dirty="0">
              <a:solidFill>
                <a:srgbClr val="FFFFFF"/>
              </a:solidFill>
              <a:latin typeface="Roboto Condensed Light"/>
            </a:endParaRPr>
          </a:p>
        </p:txBody>
      </p:sp>
      <p:sp>
        <p:nvSpPr>
          <p:cNvPr id="40" name="テキスト プレースホルダー 18">
            <a:extLst>
              <a:ext uri="{FF2B5EF4-FFF2-40B4-BE49-F238E27FC236}">
                <a16:creationId xmlns:a16="http://schemas.microsoft.com/office/drawing/2014/main" id="{F869445C-E2CA-4025-8585-4CB1FEEB21F6}"/>
              </a:ext>
            </a:extLst>
          </p:cNvPr>
          <p:cNvSpPr txBox="1">
            <a:spLocks/>
          </p:cNvSpPr>
          <p:nvPr/>
        </p:nvSpPr>
        <p:spPr>
          <a:xfrm>
            <a:off x="3528030" y="2369227"/>
            <a:ext cx="344555" cy="495056"/>
          </a:xfrm>
          <a:prstGeom prst="rect">
            <a:avLst/>
          </a:prstGeom>
        </p:spPr>
        <p:txBody>
          <a:bodyPr vert="horz" lIns="81638" tIns="40819" rIns="81638" bIns="40819" rtlCol="0" anchor="b">
            <a:noAutofit/>
          </a:bodyPr>
          <a:lstStyle>
            <a:lvl1pPr marL="0" indent="0" algn="r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 spc="3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16377">
              <a:buClrTx/>
            </a:pPr>
            <a:r>
              <a:rPr kumimoji="1" lang="en-US" altLang="ja-JP" sz="1500" spc="150" dirty="0">
                <a:solidFill>
                  <a:srgbClr val="FFFFFF"/>
                </a:solidFill>
                <a:latin typeface="Roboto Condensed Light"/>
              </a:rPr>
              <a:t>8</a:t>
            </a:r>
            <a:endParaRPr kumimoji="1" lang="ja-JP" altLang="en-US" sz="1500" spc="150" dirty="0">
              <a:solidFill>
                <a:srgbClr val="FFFFFF"/>
              </a:solidFill>
              <a:latin typeface="Roboto Condensed Light"/>
            </a:endParaRPr>
          </a:p>
        </p:txBody>
      </p:sp>
      <p:sp>
        <p:nvSpPr>
          <p:cNvPr id="41" name="テキスト プレースホルダー 18">
            <a:extLst>
              <a:ext uri="{FF2B5EF4-FFF2-40B4-BE49-F238E27FC236}">
                <a16:creationId xmlns:a16="http://schemas.microsoft.com/office/drawing/2014/main" id="{55158CA8-137C-4D73-A20F-5A7E998C876A}"/>
              </a:ext>
            </a:extLst>
          </p:cNvPr>
          <p:cNvSpPr txBox="1">
            <a:spLocks/>
          </p:cNvSpPr>
          <p:nvPr/>
        </p:nvSpPr>
        <p:spPr>
          <a:xfrm>
            <a:off x="5352571" y="479018"/>
            <a:ext cx="344555" cy="495056"/>
          </a:xfrm>
          <a:prstGeom prst="rect">
            <a:avLst/>
          </a:prstGeom>
        </p:spPr>
        <p:txBody>
          <a:bodyPr vert="horz" lIns="81638" tIns="40819" rIns="81638" bIns="40819" rtlCol="0" anchor="b">
            <a:noAutofit/>
          </a:bodyPr>
          <a:lstStyle>
            <a:lvl1pPr marL="0" indent="0" algn="r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 spc="3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16377">
              <a:buClrTx/>
            </a:pPr>
            <a:r>
              <a:rPr kumimoji="1" lang="en-US" altLang="ja-JP" sz="1500" spc="150" dirty="0">
                <a:solidFill>
                  <a:srgbClr val="FFFFFF"/>
                </a:solidFill>
                <a:latin typeface="Roboto Condensed Light"/>
              </a:rPr>
              <a:t>9</a:t>
            </a:r>
            <a:endParaRPr kumimoji="1" lang="ja-JP" altLang="en-US" sz="1500" spc="150" dirty="0">
              <a:solidFill>
                <a:srgbClr val="FFFFFF"/>
              </a:solidFill>
              <a:latin typeface="Roboto Condensed Light"/>
            </a:endParaRPr>
          </a:p>
        </p:txBody>
      </p:sp>
      <p:sp>
        <p:nvSpPr>
          <p:cNvPr id="42" name="テキスト プレースホルダー 18">
            <a:extLst>
              <a:ext uri="{FF2B5EF4-FFF2-40B4-BE49-F238E27FC236}">
                <a16:creationId xmlns:a16="http://schemas.microsoft.com/office/drawing/2014/main" id="{2509B297-91EF-4827-99BF-B3E75D9688FE}"/>
              </a:ext>
            </a:extLst>
          </p:cNvPr>
          <p:cNvSpPr txBox="1">
            <a:spLocks/>
          </p:cNvSpPr>
          <p:nvPr/>
        </p:nvSpPr>
        <p:spPr>
          <a:xfrm>
            <a:off x="7081167" y="2706361"/>
            <a:ext cx="468808" cy="495056"/>
          </a:xfrm>
          <a:prstGeom prst="rect">
            <a:avLst/>
          </a:prstGeom>
        </p:spPr>
        <p:txBody>
          <a:bodyPr vert="horz" lIns="81638" tIns="40819" rIns="81638" bIns="40819" rtlCol="0" anchor="b">
            <a:noAutofit/>
          </a:bodyPr>
          <a:lstStyle>
            <a:lvl1pPr marL="0" indent="0" algn="r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 spc="3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16377">
              <a:buClrTx/>
            </a:pPr>
            <a:r>
              <a:rPr kumimoji="1" lang="en-US" altLang="ja-JP" sz="1500" spc="150" dirty="0">
                <a:solidFill>
                  <a:srgbClr val="FFFFFF"/>
                </a:solidFill>
                <a:latin typeface="Roboto Condensed Light"/>
              </a:rPr>
              <a:t>10</a:t>
            </a:r>
            <a:endParaRPr kumimoji="1" lang="ja-JP" altLang="en-US" sz="1500" spc="150" dirty="0">
              <a:solidFill>
                <a:srgbClr val="FFFFFF"/>
              </a:solidFill>
              <a:latin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2270391"/>
      </p:ext>
    </p:extLst>
  </p:cSld>
  <p:clrMapOvr>
    <a:masterClrMapping/>
  </p:clrMapOvr>
  <p:transition spd="slow" advTm="12228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yang Digunakan</a:t>
            </a: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665425" y="1460125"/>
            <a:ext cx="22890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ESP32 (menggerakkan servo, mengirim data tentang berat sampah untuk masing-masing kategorinya menggunakan WiFi)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400" y="2222150"/>
            <a:ext cx="4032000" cy="258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5708900" y="1254125"/>
            <a:ext cx="22890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ESP32-CAM (mengirim data berupa gambar sampah melalui WiFi untuk diproses)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3829" y="2222150"/>
            <a:ext cx="2732350" cy="27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762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15C97DC88A4E4EBC55026F997B0034" ma:contentTypeVersion="6" ma:contentTypeDescription="Create a new document." ma:contentTypeScope="" ma:versionID="7320ffd541729cb9186fb2480ee85eed">
  <xsd:schema xmlns:xsd="http://www.w3.org/2001/XMLSchema" xmlns:xs="http://www.w3.org/2001/XMLSchema" xmlns:p="http://schemas.microsoft.com/office/2006/metadata/properties" xmlns:ns2="c4e2781c-f431-4d3b-870a-0fedcd84ba10" targetNamespace="http://schemas.microsoft.com/office/2006/metadata/properties" ma:root="true" ma:fieldsID="12c63b5c6c15265529776e4e5b84000c" ns2:_="">
    <xsd:import namespace="c4e2781c-f431-4d3b-870a-0fedcd84ba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e2781c-f431-4d3b-870a-0fedcd84ba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CA4CE20-6DD6-4752-A0CF-F26ABA3334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234FC4-D500-4F22-8A42-A9A3617F0C08}">
  <ds:schemaRefs>
    <ds:schemaRef ds:uri="c4e2781c-f431-4d3b-870a-0fedcd84ba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2419565-953C-4A19-AC69-7787FAFCF503}">
  <ds:schemaRefs>
    <ds:schemaRef ds:uri="http://schemas.microsoft.com/office/2006/metadata/properties"/>
    <ds:schemaRef ds:uri="http://schemas.microsoft.com/office/2006/documentManagement/types"/>
    <ds:schemaRef ds:uri="c4e2781c-f431-4d3b-870a-0fedcd84ba10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399</Words>
  <Application>Microsoft Office PowerPoint</Application>
  <PresentationFormat>On-screen Show (16:9)</PresentationFormat>
  <Paragraphs>112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Roboto Condensed Light</vt:lpstr>
      <vt:lpstr>Montserrat</vt:lpstr>
      <vt:lpstr>Wingdings</vt:lpstr>
      <vt:lpstr>A-OTF ゴシックMB101 Pro B</vt:lpstr>
      <vt:lpstr>Lato</vt:lpstr>
      <vt:lpstr>Roboto Light</vt:lpstr>
      <vt:lpstr>Focus</vt:lpstr>
      <vt:lpstr>1_Contents</vt:lpstr>
      <vt:lpstr>EyeTrash (Trashbin with Image Processing)</vt:lpstr>
      <vt:lpstr>Anggota Kelompok </vt:lpstr>
      <vt:lpstr>PowerPoint Presentation</vt:lpstr>
      <vt:lpstr>Use Case</vt:lpstr>
      <vt:lpstr>Activity Diagram</vt:lpstr>
      <vt:lpstr>Sequential Diagram</vt:lpstr>
      <vt:lpstr>PowerPoint Presentation</vt:lpstr>
      <vt:lpstr>PowerPoint Presentation</vt:lpstr>
      <vt:lpstr>IoT yang Digunakan</vt:lpstr>
      <vt:lpstr>Sensor</vt:lpstr>
      <vt:lpstr>Aktuator</vt:lpstr>
      <vt:lpstr>Penempatan Proyek</vt:lpstr>
      <vt:lpstr>Data yang diambil</vt:lpstr>
      <vt:lpstr>Dataset yang digunakan untuk pembuatan model Image Classification</vt:lpstr>
      <vt:lpstr>Tools</vt:lpstr>
      <vt:lpstr>Google Colab</vt:lpstr>
      <vt:lpstr>IoT Core</vt:lpstr>
      <vt:lpstr>AWS</vt:lpstr>
      <vt:lpstr>Desain Mekanik  https://www.tinkercad.com/things/lHkvU61gWzE-fantastic-fulffy-allis/edit?sharecode=hc6u7FMUxE8gJ4Fh2OX7FFVBQyo_cMR6g4IHIK0_7s8= </vt:lpstr>
      <vt:lpstr>Cost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</dc:title>
  <dc:creator>Anandwi G M A</dc:creator>
  <cp:lastModifiedBy>Anandwi GM Arreto</cp:lastModifiedBy>
  <cp:revision>10</cp:revision>
  <dcterms:modified xsi:type="dcterms:W3CDTF">2019-12-31T03:46:14Z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0x0101005E15C97DC88A4E4EBC55026F997B0034</vt:lpwstr>
  </property>
</Properties>
</file>